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8" r:id="rId3"/>
    <p:sldId id="288" r:id="rId4"/>
    <p:sldId id="261" r:id="rId5"/>
    <p:sldId id="262" r:id="rId6"/>
    <p:sldId id="263" r:id="rId7"/>
    <p:sldId id="264" r:id="rId8"/>
    <p:sldId id="268" r:id="rId9"/>
    <p:sldId id="270" r:id="rId10"/>
    <p:sldId id="276" r:id="rId11"/>
    <p:sldId id="271" r:id="rId12"/>
    <p:sldId id="277" r:id="rId13"/>
    <p:sldId id="272" r:id="rId14"/>
    <p:sldId id="273" r:id="rId15"/>
    <p:sldId id="281" r:id="rId16"/>
    <p:sldId id="286" r:id="rId17"/>
    <p:sldId id="287" r:id="rId18"/>
    <p:sldId id="283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7C7"/>
    <a:srgbClr val="CC6600"/>
    <a:srgbClr val="4200A2"/>
    <a:srgbClr val="3379CD"/>
    <a:srgbClr val="A02029"/>
    <a:srgbClr val="19434F"/>
    <a:srgbClr val="2E7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32" autoAdjust="0"/>
  </p:normalViewPr>
  <p:slideViewPr>
    <p:cSldViewPr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83E9F-80B0-45F6-9E41-22DEB44E41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750AED-B64E-4A82-9D10-1AC2E783BAB9}">
      <dgm:prSet phldrT="[Текст]" custT="1"/>
      <dgm:spPr>
        <a:solidFill>
          <a:srgbClr val="3987C7"/>
        </a:solidFill>
      </dgm:spPr>
      <dgm:t>
        <a:bodyPr/>
        <a:lstStyle/>
        <a:p>
          <a:r>
            <a:rPr lang="ru-RU" sz="2400" b="1" dirty="0">
              <a:latin typeface="Segoe Script" pitchFamily="34" charset="0"/>
            </a:rPr>
            <a:t>1</a:t>
          </a:r>
        </a:p>
      </dgm:t>
    </dgm:pt>
    <dgm:pt modelId="{2E93DBE7-C171-43E7-A206-5B7395F3729D}" type="parTrans" cxnId="{9E4BEBF5-A371-45EB-AE11-116D8F9A2E8E}">
      <dgm:prSet/>
      <dgm:spPr/>
      <dgm:t>
        <a:bodyPr/>
        <a:lstStyle/>
        <a:p>
          <a:endParaRPr lang="ru-RU"/>
        </a:p>
      </dgm:t>
    </dgm:pt>
    <dgm:pt modelId="{68988C2B-0A14-4F77-BD0B-EAC84C42DF94}" type="sibTrans" cxnId="{9E4BEBF5-A371-45EB-AE11-116D8F9A2E8E}">
      <dgm:prSet/>
      <dgm:spPr/>
      <dgm:t>
        <a:bodyPr/>
        <a:lstStyle/>
        <a:p>
          <a:endParaRPr lang="ru-RU"/>
        </a:p>
      </dgm:t>
    </dgm:pt>
    <dgm:pt modelId="{F7ECBB39-8937-4267-9F78-4408A4EF8F67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специалист по предмету</a:t>
          </a:r>
        </a:p>
      </dgm:t>
    </dgm:pt>
    <dgm:pt modelId="{28D86C2C-56C9-4A4D-A3AE-D2BCE2D5F32D}" type="parTrans" cxnId="{A55183C2-CA1E-4109-82E3-6F770C7B90A6}">
      <dgm:prSet/>
      <dgm:spPr/>
      <dgm:t>
        <a:bodyPr/>
        <a:lstStyle/>
        <a:p>
          <a:endParaRPr lang="ru-RU"/>
        </a:p>
      </dgm:t>
    </dgm:pt>
    <dgm:pt modelId="{338C633B-FD1D-40F5-A46D-69A5ACDBF1E0}" type="sibTrans" cxnId="{A55183C2-CA1E-4109-82E3-6F770C7B90A6}">
      <dgm:prSet/>
      <dgm:spPr/>
      <dgm:t>
        <a:bodyPr/>
        <a:lstStyle/>
        <a:p>
          <a:endParaRPr lang="ru-RU"/>
        </a:p>
      </dgm:t>
    </dgm:pt>
    <dgm:pt modelId="{02B7FD26-AFB4-4B5A-9BDC-E54FCD401CBC}">
      <dgm:prSet phldrT="[Текст]" custT="1"/>
      <dgm:spPr>
        <a:solidFill>
          <a:srgbClr val="3987C7"/>
        </a:solidFill>
      </dgm:spPr>
      <dgm:t>
        <a:bodyPr/>
        <a:lstStyle/>
        <a:p>
          <a:r>
            <a:rPr lang="ru-RU" sz="2400" b="1" dirty="0">
              <a:latin typeface="Segoe Script" pitchFamily="34" charset="0"/>
            </a:rPr>
            <a:t>2</a:t>
          </a:r>
        </a:p>
      </dgm:t>
    </dgm:pt>
    <dgm:pt modelId="{63CB0431-9D54-4CC9-8748-8D1AE8A817D0}" type="parTrans" cxnId="{4F5F8D68-0CE8-4E44-84AD-8F242D2D2720}">
      <dgm:prSet/>
      <dgm:spPr/>
      <dgm:t>
        <a:bodyPr/>
        <a:lstStyle/>
        <a:p>
          <a:endParaRPr lang="ru-RU"/>
        </a:p>
      </dgm:t>
    </dgm:pt>
    <dgm:pt modelId="{E7B80967-4D7D-4D5D-815B-B2D01814412F}" type="sibTrans" cxnId="{4F5F8D68-0CE8-4E44-84AD-8F242D2D2720}">
      <dgm:prSet/>
      <dgm:spPr/>
      <dgm:t>
        <a:bodyPr/>
        <a:lstStyle/>
        <a:p>
          <a:endParaRPr lang="ru-RU"/>
        </a:p>
      </dgm:t>
    </dgm:pt>
    <dgm:pt modelId="{08070574-3C13-414B-9636-D069E42251F3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владеющий инфокоммуникационными, компьютерными технологиями</a:t>
          </a:r>
        </a:p>
      </dgm:t>
    </dgm:pt>
    <dgm:pt modelId="{9F599A5B-6FB2-4B0E-A390-62F2E7D6558C}" type="parTrans" cxnId="{97D1ED3C-F393-42BE-9980-6A08B3082A72}">
      <dgm:prSet/>
      <dgm:spPr/>
      <dgm:t>
        <a:bodyPr/>
        <a:lstStyle/>
        <a:p>
          <a:endParaRPr lang="ru-RU"/>
        </a:p>
      </dgm:t>
    </dgm:pt>
    <dgm:pt modelId="{3D6E7444-D52D-49A1-B3E3-78B0E943AE73}" type="sibTrans" cxnId="{97D1ED3C-F393-42BE-9980-6A08B3082A72}">
      <dgm:prSet/>
      <dgm:spPr/>
      <dgm:t>
        <a:bodyPr/>
        <a:lstStyle/>
        <a:p>
          <a:endParaRPr lang="ru-RU"/>
        </a:p>
      </dgm:t>
    </dgm:pt>
    <dgm:pt modelId="{293AAAB1-ED63-414E-BB89-0A7D214976EE}">
      <dgm:prSet phldrT="[Текст]" custT="1"/>
      <dgm:spPr>
        <a:solidFill>
          <a:srgbClr val="3987C7"/>
        </a:solidFill>
      </dgm:spPr>
      <dgm:t>
        <a:bodyPr/>
        <a:lstStyle/>
        <a:p>
          <a:r>
            <a:rPr lang="ru-RU" sz="2400" b="1" dirty="0">
              <a:latin typeface="Segoe Script" pitchFamily="34" charset="0"/>
            </a:rPr>
            <a:t>3</a:t>
          </a:r>
        </a:p>
      </dgm:t>
    </dgm:pt>
    <dgm:pt modelId="{A1ED1ED8-C955-40FB-8587-DA27CF17C705}" type="parTrans" cxnId="{40AF4F0E-5581-46B9-848F-BC64AE0EB3B2}">
      <dgm:prSet/>
      <dgm:spPr/>
      <dgm:t>
        <a:bodyPr/>
        <a:lstStyle/>
        <a:p>
          <a:endParaRPr lang="ru-RU"/>
        </a:p>
      </dgm:t>
    </dgm:pt>
    <dgm:pt modelId="{23EB912B-6B83-4DCC-A3DF-3F75E0DC91F2}" type="sibTrans" cxnId="{40AF4F0E-5581-46B9-848F-BC64AE0EB3B2}">
      <dgm:prSet/>
      <dgm:spPr/>
      <dgm:t>
        <a:bodyPr/>
        <a:lstStyle/>
        <a:p>
          <a:endParaRPr lang="ru-RU"/>
        </a:p>
      </dgm:t>
    </dgm:pt>
    <dgm:pt modelId="{7BA8CAD5-6AA7-41DF-A88B-5EAC02BC3142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понимающий учеников, родителей, коллег</a:t>
          </a:r>
        </a:p>
      </dgm:t>
    </dgm:pt>
    <dgm:pt modelId="{F48B2139-4256-4B68-BAEF-65A2F0C6EED6}" type="parTrans" cxnId="{FCCC88CA-F5B1-4A9D-8FB0-4871A0EB1FBD}">
      <dgm:prSet/>
      <dgm:spPr/>
      <dgm:t>
        <a:bodyPr/>
        <a:lstStyle/>
        <a:p>
          <a:endParaRPr lang="ru-RU"/>
        </a:p>
      </dgm:t>
    </dgm:pt>
    <dgm:pt modelId="{5964591B-4C76-4764-8BA0-16AE733E70E6}" type="sibTrans" cxnId="{FCCC88CA-F5B1-4A9D-8FB0-4871A0EB1FBD}">
      <dgm:prSet/>
      <dgm:spPr/>
      <dgm:t>
        <a:bodyPr/>
        <a:lstStyle/>
        <a:p>
          <a:endParaRPr lang="ru-RU"/>
        </a:p>
      </dgm:t>
    </dgm:pt>
    <dgm:pt modelId="{8805C0C2-D099-4364-A482-F73F1C8429E2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думающий о рейтинге школы и …</a:t>
          </a:r>
        </a:p>
      </dgm:t>
    </dgm:pt>
    <dgm:pt modelId="{2EEB7EF3-2B5E-4F39-A959-FC5CBFC38AF6}" type="parTrans" cxnId="{61C6B6EF-94F3-48D3-811B-812B7844B0FE}">
      <dgm:prSet/>
      <dgm:spPr/>
      <dgm:t>
        <a:bodyPr/>
        <a:lstStyle/>
        <a:p>
          <a:endParaRPr lang="ru-RU"/>
        </a:p>
      </dgm:t>
    </dgm:pt>
    <dgm:pt modelId="{84BDB46C-5BB1-4EC1-8AA7-5193068254C3}" type="sibTrans" cxnId="{61C6B6EF-94F3-48D3-811B-812B7844B0FE}">
      <dgm:prSet/>
      <dgm:spPr/>
      <dgm:t>
        <a:bodyPr/>
        <a:lstStyle/>
        <a:p>
          <a:endParaRPr lang="ru-RU"/>
        </a:p>
      </dgm:t>
    </dgm:pt>
    <dgm:pt modelId="{37C49E31-E2A8-4476-813E-AD15779C1D17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эрудированный и разносторонний человек  </a:t>
          </a:r>
        </a:p>
      </dgm:t>
    </dgm:pt>
    <dgm:pt modelId="{6633B4D8-121A-4AD4-8601-E0592F8341B3}" type="parTrans" cxnId="{1B24F687-37A1-4805-8A3D-A5496403D64C}">
      <dgm:prSet/>
      <dgm:spPr/>
      <dgm:t>
        <a:bodyPr/>
        <a:lstStyle/>
        <a:p>
          <a:endParaRPr lang="ru-RU"/>
        </a:p>
      </dgm:t>
    </dgm:pt>
    <dgm:pt modelId="{67258A33-B257-455C-AA89-31F8329F91CC}" type="sibTrans" cxnId="{1B24F687-37A1-4805-8A3D-A5496403D64C}">
      <dgm:prSet/>
      <dgm:spPr/>
      <dgm:t>
        <a:bodyPr/>
        <a:lstStyle/>
        <a:p>
          <a:endParaRPr lang="ru-RU"/>
        </a:p>
      </dgm:t>
    </dgm:pt>
    <dgm:pt modelId="{67BB7986-A473-4059-B840-EB60FAB3CB06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постоянно совершенствующий свои компетенции</a:t>
          </a:r>
        </a:p>
      </dgm:t>
    </dgm:pt>
    <dgm:pt modelId="{47786934-2CB8-48BC-8EAB-2B4D76D3928B}" type="parTrans" cxnId="{C59D841C-0CE5-4FCC-B69F-EB9CB1AC4084}">
      <dgm:prSet/>
      <dgm:spPr/>
      <dgm:t>
        <a:bodyPr/>
        <a:lstStyle/>
        <a:p>
          <a:endParaRPr lang="ru-RU"/>
        </a:p>
      </dgm:t>
    </dgm:pt>
    <dgm:pt modelId="{C831365D-CC05-4644-9620-6C4D90D86EA9}" type="sibTrans" cxnId="{C59D841C-0CE5-4FCC-B69F-EB9CB1AC4084}">
      <dgm:prSet/>
      <dgm:spPr/>
      <dgm:t>
        <a:bodyPr/>
        <a:lstStyle/>
        <a:p>
          <a:endParaRPr lang="ru-RU"/>
        </a:p>
      </dgm:t>
    </dgm:pt>
    <dgm:pt modelId="{EBBCC50A-C695-460E-A125-F8DF2E05743D}">
      <dgm:prSet phldrT="[Текст]" custT="1"/>
      <dgm:spPr>
        <a:solidFill>
          <a:srgbClr val="3987C7"/>
        </a:solidFill>
      </dgm:spPr>
      <dgm:t>
        <a:bodyPr/>
        <a:lstStyle/>
        <a:p>
          <a:r>
            <a:rPr lang="ru-RU" sz="2000" b="1" dirty="0">
              <a:latin typeface="Segoe Script" pitchFamily="34" charset="0"/>
            </a:rPr>
            <a:t>4</a:t>
          </a:r>
        </a:p>
      </dgm:t>
    </dgm:pt>
    <dgm:pt modelId="{CC08AECA-6FF5-4F4F-A785-DECFEDB04790}" type="parTrans" cxnId="{4070DA7B-17D5-4122-AE8D-1EF216B324F3}">
      <dgm:prSet/>
      <dgm:spPr/>
      <dgm:t>
        <a:bodyPr/>
        <a:lstStyle/>
        <a:p>
          <a:endParaRPr lang="ru-RU"/>
        </a:p>
      </dgm:t>
    </dgm:pt>
    <dgm:pt modelId="{C3DB9D34-1E65-468D-A517-0DE1A90FA62C}" type="sibTrans" cxnId="{4070DA7B-17D5-4122-AE8D-1EF216B324F3}">
      <dgm:prSet/>
      <dgm:spPr/>
      <dgm:t>
        <a:bodyPr/>
        <a:lstStyle/>
        <a:p>
          <a:endParaRPr lang="ru-RU"/>
        </a:p>
      </dgm:t>
    </dgm:pt>
    <dgm:pt modelId="{2B441815-6EFD-4284-A580-13070B1C7F00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умеющий работать с документацией </a:t>
          </a:r>
        </a:p>
      </dgm:t>
    </dgm:pt>
    <dgm:pt modelId="{5F0E9285-E6BD-45BA-8BAF-0AC1519EED9F}" type="parTrans" cxnId="{271811D0-A318-4CBB-B3CE-E5C269669B17}">
      <dgm:prSet/>
      <dgm:spPr/>
      <dgm:t>
        <a:bodyPr/>
        <a:lstStyle/>
        <a:p>
          <a:endParaRPr lang="ru-RU"/>
        </a:p>
      </dgm:t>
    </dgm:pt>
    <dgm:pt modelId="{98970F82-6946-4AF3-BB28-611F30850268}" type="sibTrans" cxnId="{271811D0-A318-4CBB-B3CE-E5C269669B17}">
      <dgm:prSet/>
      <dgm:spPr/>
      <dgm:t>
        <a:bodyPr/>
        <a:lstStyle/>
        <a:p>
          <a:endParaRPr lang="ru-RU"/>
        </a:p>
      </dgm:t>
    </dgm:pt>
    <dgm:pt modelId="{E65D8DDF-8377-4396-9696-0AD71457FE21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умеющий работать с электронной отчетностью</a:t>
          </a:r>
        </a:p>
      </dgm:t>
    </dgm:pt>
    <dgm:pt modelId="{AE4A852F-AE3C-4307-B36B-132F5A34684A}" type="parTrans" cxnId="{8EBCF822-443F-4CE7-BBEC-E7FB38236EE6}">
      <dgm:prSet/>
      <dgm:spPr/>
      <dgm:t>
        <a:bodyPr/>
        <a:lstStyle/>
        <a:p>
          <a:endParaRPr lang="ru-RU"/>
        </a:p>
      </dgm:t>
    </dgm:pt>
    <dgm:pt modelId="{397BE86C-C655-4586-A55D-5B10D50784C3}" type="sibTrans" cxnId="{8EBCF822-443F-4CE7-BBEC-E7FB38236EE6}">
      <dgm:prSet/>
      <dgm:spPr/>
      <dgm:t>
        <a:bodyPr/>
        <a:lstStyle/>
        <a:p>
          <a:endParaRPr lang="ru-RU"/>
        </a:p>
      </dgm:t>
    </dgm:pt>
    <dgm:pt modelId="{B2F737CE-6537-40C5-9D15-083766C36775}" type="pres">
      <dgm:prSet presAssocID="{AD983E9F-80B0-45F6-9E41-22DEB44E419C}" presName="linearFlow" presStyleCnt="0">
        <dgm:presLayoutVars>
          <dgm:dir/>
          <dgm:animLvl val="lvl"/>
          <dgm:resizeHandles val="exact"/>
        </dgm:presLayoutVars>
      </dgm:prSet>
      <dgm:spPr/>
    </dgm:pt>
    <dgm:pt modelId="{B4D9DE02-5EB7-4F5A-B5D2-F1CA80CCC3AD}" type="pres">
      <dgm:prSet presAssocID="{D8750AED-B64E-4A82-9D10-1AC2E783BAB9}" presName="composite" presStyleCnt="0"/>
      <dgm:spPr/>
    </dgm:pt>
    <dgm:pt modelId="{DCB464D8-AD53-42EC-81FB-5BBC053A9BF6}" type="pres">
      <dgm:prSet presAssocID="{D8750AED-B64E-4A82-9D10-1AC2E783BAB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B63BAA4-9C45-4CFB-9837-EE4B44690774}" type="pres">
      <dgm:prSet presAssocID="{D8750AED-B64E-4A82-9D10-1AC2E783BAB9}" presName="descendantText" presStyleLbl="alignAcc1" presStyleIdx="0" presStyleCnt="4">
        <dgm:presLayoutVars>
          <dgm:bulletEnabled val="1"/>
        </dgm:presLayoutVars>
      </dgm:prSet>
      <dgm:spPr/>
    </dgm:pt>
    <dgm:pt modelId="{B7F51387-0444-4B2A-B015-1B7C3FBCDB25}" type="pres">
      <dgm:prSet presAssocID="{68988C2B-0A14-4F77-BD0B-EAC84C42DF94}" presName="sp" presStyleCnt="0"/>
      <dgm:spPr/>
    </dgm:pt>
    <dgm:pt modelId="{B52D4393-DBC7-49F3-AB5C-D157D6FF9A57}" type="pres">
      <dgm:prSet presAssocID="{02B7FD26-AFB4-4B5A-9BDC-E54FCD401CBC}" presName="composite" presStyleCnt="0"/>
      <dgm:spPr/>
    </dgm:pt>
    <dgm:pt modelId="{6CBD8293-CB73-4980-8578-68E16AD3A83D}" type="pres">
      <dgm:prSet presAssocID="{02B7FD26-AFB4-4B5A-9BDC-E54FCD401CB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86C99B9-FF63-4901-937B-01685A5A8A01}" type="pres">
      <dgm:prSet presAssocID="{02B7FD26-AFB4-4B5A-9BDC-E54FCD401CBC}" presName="descendantText" presStyleLbl="alignAcc1" presStyleIdx="1" presStyleCnt="4">
        <dgm:presLayoutVars>
          <dgm:bulletEnabled val="1"/>
        </dgm:presLayoutVars>
      </dgm:prSet>
      <dgm:spPr/>
    </dgm:pt>
    <dgm:pt modelId="{6CF49AFB-19E5-4732-B09B-0F7434665C38}" type="pres">
      <dgm:prSet presAssocID="{E7B80967-4D7D-4D5D-815B-B2D01814412F}" presName="sp" presStyleCnt="0"/>
      <dgm:spPr/>
    </dgm:pt>
    <dgm:pt modelId="{E72C1A32-0754-4857-9E9B-9FB44C2C4F32}" type="pres">
      <dgm:prSet presAssocID="{293AAAB1-ED63-414E-BB89-0A7D214976EE}" presName="composite" presStyleCnt="0"/>
      <dgm:spPr/>
    </dgm:pt>
    <dgm:pt modelId="{C5F371CD-BA0E-4EF8-B989-8F96641AC8DF}" type="pres">
      <dgm:prSet presAssocID="{293AAAB1-ED63-414E-BB89-0A7D214976E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C5D3204-16EE-4281-9453-98936855B371}" type="pres">
      <dgm:prSet presAssocID="{293AAAB1-ED63-414E-BB89-0A7D214976EE}" presName="descendantText" presStyleLbl="alignAcc1" presStyleIdx="2" presStyleCnt="4" custLinFactY="27150" custLinFactNeighborY="100000">
        <dgm:presLayoutVars>
          <dgm:bulletEnabled val="1"/>
        </dgm:presLayoutVars>
      </dgm:prSet>
      <dgm:spPr/>
    </dgm:pt>
    <dgm:pt modelId="{5A31F4E7-9498-499C-AB7C-5F0F234A00CC}" type="pres">
      <dgm:prSet presAssocID="{23EB912B-6B83-4DCC-A3DF-3F75E0DC91F2}" presName="sp" presStyleCnt="0"/>
      <dgm:spPr/>
    </dgm:pt>
    <dgm:pt modelId="{069CA34A-946B-4FA5-AC8C-C17282FF82C2}" type="pres">
      <dgm:prSet presAssocID="{EBBCC50A-C695-460E-A125-F8DF2E05743D}" presName="composite" presStyleCnt="0"/>
      <dgm:spPr/>
    </dgm:pt>
    <dgm:pt modelId="{D838486E-0BC2-4BCF-A136-2896CCFCF06F}" type="pres">
      <dgm:prSet presAssocID="{EBBCC50A-C695-460E-A125-F8DF2E05743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3FBBE97-F199-4AA9-AA4D-20269A453C15}" type="pres">
      <dgm:prSet presAssocID="{EBBCC50A-C695-460E-A125-F8DF2E05743D}" presName="descendantText" presStyleLbl="alignAcc1" presStyleIdx="3" presStyleCnt="4" custLinFactY="-33179" custLinFactNeighborX="837" custLinFactNeighborY="-100000">
        <dgm:presLayoutVars>
          <dgm:bulletEnabled val="1"/>
        </dgm:presLayoutVars>
      </dgm:prSet>
      <dgm:spPr/>
    </dgm:pt>
  </dgm:ptLst>
  <dgm:cxnLst>
    <dgm:cxn modelId="{35691101-F804-4713-ABFC-BE0BE9E71E45}" type="presOf" srcId="{7BA8CAD5-6AA7-41DF-A88B-5EAC02BC3142}" destId="{0C5D3204-16EE-4281-9453-98936855B371}" srcOrd="0" destOrd="0" presId="urn:microsoft.com/office/officeart/2005/8/layout/chevron2"/>
    <dgm:cxn modelId="{2F46260A-4A21-4839-B8D4-E0BB49C2FEB0}" type="presOf" srcId="{08070574-3C13-414B-9636-D069E42251F3}" destId="{886C99B9-FF63-4901-937B-01685A5A8A01}" srcOrd="0" destOrd="0" presId="urn:microsoft.com/office/officeart/2005/8/layout/chevron2"/>
    <dgm:cxn modelId="{7EDF8A0C-9499-499C-8199-5E5A5CC5D9C9}" type="presOf" srcId="{8805C0C2-D099-4364-A482-F73F1C8429E2}" destId="{0C5D3204-16EE-4281-9453-98936855B371}" srcOrd="0" destOrd="1" presId="urn:microsoft.com/office/officeart/2005/8/layout/chevron2"/>
    <dgm:cxn modelId="{40AF4F0E-5581-46B9-848F-BC64AE0EB3B2}" srcId="{AD983E9F-80B0-45F6-9E41-22DEB44E419C}" destId="{293AAAB1-ED63-414E-BB89-0A7D214976EE}" srcOrd="2" destOrd="0" parTransId="{A1ED1ED8-C955-40FB-8587-DA27CF17C705}" sibTransId="{23EB912B-6B83-4DCC-A3DF-3F75E0DC91F2}"/>
    <dgm:cxn modelId="{C59D841C-0CE5-4FCC-B69F-EB9CB1AC4084}" srcId="{02B7FD26-AFB4-4B5A-9BDC-E54FCD401CBC}" destId="{67BB7986-A473-4059-B840-EB60FAB3CB06}" srcOrd="1" destOrd="0" parTransId="{47786934-2CB8-48BC-8EAB-2B4D76D3928B}" sibTransId="{C831365D-CC05-4644-9620-6C4D90D86EA9}"/>
    <dgm:cxn modelId="{8EBCF822-443F-4CE7-BBEC-E7FB38236EE6}" srcId="{EBBCC50A-C695-460E-A125-F8DF2E05743D}" destId="{E65D8DDF-8377-4396-9696-0AD71457FE21}" srcOrd="1" destOrd="0" parTransId="{AE4A852F-AE3C-4307-B36B-132F5A34684A}" sibTransId="{397BE86C-C655-4586-A55D-5B10D50784C3}"/>
    <dgm:cxn modelId="{A3B3C62A-47C1-43DC-8E00-6DB9A4870A18}" type="presOf" srcId="{F7ECBB39-8937-4267-9F78-4408A4EF8F67}" destId="{6B63BAA4-9C45-4CFB-9837-EE4B44690774}" srcOrd="0" destOrd="0" presId="urn:microsoft.com/office/officeart/2005/8/layout/chevron2"/>
    <dgm:cxn modelId="{97D1ED3C-F393-42BE-9980-6A08B3082A72}" srcId="{02B7FD26-AFB4-4B5A-9BDC-E54FCD401CBC}" destId="{08070574-3C13-414B-9636-D069E42251F3}" srcOrd="0" destOrd="0" parTransId="{9F599A5B-6FB2-4B0E-A390-62F2E7D6558C}" sibTransId="{3D6E7444-D52D-49A1-B3E3-78B0E943AE73}"/>
    <dgm:cxn modelId="{4AFDE33D-C45F-4ABB-8B04-4B7B85BF0F35}" type="presOf" srcId="{EBBCC50A-C695-460E-A125-F8DF2E05743D}" destId="{D838486E-0BC2-4BCF-A136-2896CCFCF06F}" srcOrd="0" destOrd="0" presId="urn:microsoft.com/office/officeart/2005/8/layout/chevron2"/>
    <dgm:cxn modelId="{A4627441-CBC1-4821-885E-B8F0522354AE}" type="presOf" srcId="{67BB7986-A473-4059-B840-EB60FAB3CB06}" destId="{886C99B9-FF63-4901-937B-01685A5A8A01}" srcOrd="0" destOrd="1" presId="urn:microsoft.com/office/officeart/2005/8/layout/chevron2"/>
    <dgm:cxn modelId="{4F5F8D68-0CE8-4E44-84AD-8F242D2D2720}" srcId="{AD983E9F-80B0-45F6-9E41-22DEB44E419C}" destId="{02B7FD26-AFB4-4B5A-9BDC-E54FCD401CBC}" srcOrd="1" destOrd="0" parTransId="{63CB0431-9D54-4CC9-8748-8D1AE8A817D0}" sibTransId="{E7B80967-4D7D-4D5D-815B-B2D01814412F}"/>
    <dgm:cxn modelId="{FB7FC36D-AD3C-4002-BACA-BB2BA4D80FB4}" type="presOf" srcId="{E65D8DDF-8377-4396-9696-0AD71457FE21}" destId="{23FBBE97-F199-4AA9-AA4D-20269A453C15}" srcOrd="0" destOrd="1" presId="urn:microsoft.com/office/officeart/2005/8/layout/chevron2"/>
    <dgm:cxn modelId="{434A7678-234A-401B-85A6-9F3E71018D84}" type="presOf" srcId="{2B441815-6EFD-4284-A580-13070B1C7F00}" destId="{23FBBE97-F199-4AA9-AA4D-20269A453C15}" srcOrd="0" destOrd="0" presId="urn:microsoft.com/office/officeart/2005/8/layout/chevron2"/>
    <dgm:cxn modelId="{4070DA7B-17D5-4122-AE8D-1EF216B324F3}" srcId="{AD983E9F-80B0-45F6-9E41-22DEB44E419C}" destId="{EBBCC50A-C695-460E-A125-F8DF2E05743D}" srcOrd="3" destOrd="0" parTransId="{CC08AECA-6FF5-4F4F-A785-DECFEDB04790}" sibTransId="{C3DB9D34-1E65-468D-A517-0DE1A90FA62C}"/>
    <dgm:cxn modelId="{AAFB7585-23F7-495D-AEA8-2C3A5E2E101F}" type="presOf" srcId="{37C49E31-E2A8-4476-813E-AD15779C1D17}" destId="{6B63BAA4-9C45-4CFB-9837-EE4B44690774}" srcOrd="0" destOrd="1" presId="urn:microsoft.com/office/officeart/2005/8/layout/chevron2"/>
    <dgm:cxn modelId="{1B24F687-37A1-4805-8A3D-A5496403D64C}" srcId="{D8750AED-B64E-4A82-9D10-1AC2E783BAB9}" destId="{37C49E31-E2A8-4476-813E-AD15779C1D17}" srcOrd="1" destOrd="0" parTransId="{6633B4D8-121A-4AD4-8601-E0592F8341B3}" sibTransId="{67258A33-B257-455C-AA89-31F8329F91CC}"/>
    <dgm:cxn modelId="{AAD73993-5FAF-4A56-9010-6E943BCAADF5}" type="presOf" srcId="{AD983E9F-80B0-45F6-9E41-22DEB44E419C}" destId="{B2F737CE-6537-40C5-9D15-083766C36775}" srcOrd="0" destOrd="0" presId="urn:microsoft.com/office/officeart/2005/8/layout/chevron2"/>
    <dgm:cxn modelId="{ED4556A7-EEEF-4A8B-8340-730AE90BA278}" type="presOf" srcId="{02B7FD26-AFB4-4B5A-9BDC-E54FCD401CBC}" destId="{6CBD8293-CB73-4980-8578-68E16AD3A83D}" srcOrd="0" destOrd="0" presId="urn:microsoft.com/office/officeart/2005/8/layout/chevron2"/>
    <dgm:cxn modelId="{A55183C2-CA1E-4109-82E3-6F770C7B90A6}" srcId="{D8750AED-B64E-4A82-9D10-1AC2E783BAB9}" destId="{F7ECBB39-8937-4267-9F78-4408A4EF8F67}" srcOrd="0" destOrd="0" parTransId="{28D86C2C-56C9-4A4D-A3AE-D2BCE2D5F32D}" sibTransId="{338C633B-FD1D-40F5-A46D-69A5ACDBF1E0}"/>
    <dgm:cxn modelId="{FCCC88CA-F5B1-4A9D-8FB0-4871A0EB1FBD}" srcId="{293AAAB1-ED63-414E-BB89-0A7D214976EE}" destId="{7BA8CAD5-6AA7-41DF-A88B-5EAC02BC3142}" srcOrd="0" destOrd="0" parTransId="{F48B2139-4256-4B68-BAEF-65A2F0C6EED6}" sibTransId="{5964591B-4C76-4764-8BA0-16AE733E70E6}"/>
    <dgm:cxn modelId="{271811D0-A318-4CBB-B3CE-E5C269669B17}" srcId="{EBBCC50A-C695-460E-A125-F8DF2E05743D}" destId="{2B441815-6EFD-4284-A580-13070B1C7F00}" srcOrd="0" destOrd="0" parTransId="{5F0E9285-E6BD-45BA-8BAF-0AC1519EED9F}" sibTransId="{98970F82-6946-4AF3-BB28-611F30850268}"/>
    <dgm:cxn modelId="{0572BBE2-D017-4C60-9530-9DAE17343FFC}" type="presOf" srcId="{293AAAB1-ED63-414E-BB89-0A7D214976EE}" destId="{C5F371CD-BA0E-4EF8-B989-8F96641AC8DF}" srcOrd="0" destOrd="0" presId="urn:microsoft.com/office/officeart/2005/8/layout/chevron2"/>
    <dgm:cxn modelId="{61C6B6EF-94F3-48D3-811B-812B7844B0FE}" srcId="{293AAAB1-ED63-414E-BB89-0A7D214976EE}" destId="{8805C0C2-D099-4364-A482-F73F1C8429E2}" srcOrd="1" destOrd="0" parTransId="{2EEB7EF3-2B5E-4F39-A959-FC5CBFC38AF6}" sibTransId="{84BDB46C-5BB1-4EC1-8AA7-5193068254C3}"/>
    <dgm:cxn modelId="{9E4BEBF5-A371-45EB-AE11-116D8F9A2E8E}" srcId="{AD983E9F-80B0-45F6-9E41-22DEB44E419C}" destId="{D8750AED-B64E-4A82-9D10-1AC2E783BAB9}" srcOrd="0" destOrd="0" parTransId="{2E93DBE7-C171-43E7-A206-5B7395F3729D}" sibTransId="{68988C2B-0A14-4F77-BD0B-EAC84C42DF94}"/>
    <dgm:cxn modelId="{454013F6-9746-42B0-ABD4-B385DDB0A491}" type="presOf" srcId="{D8750AED-B64E-4A82-9D10-1AC2E783BAB9}" destId="{DCB464D8-AD53-42EC-81FB-5BBC053A9BF6}" srcOrd="0" destOrd="0" presId="urn:microsoft.com/office/officeart/2005/8/layout/chevron2"/>
    <dgm:cxn modelId="{7EA2E757-7A48-46DB-8F1E-90DE31FA45E4}" type="presParOf" srcId="{B2F737CE-6537-40C5-9D15-083766C36775}" destId="{B4D9DE02-5EB7-4F5A-B5D2-F1CA80CCC3AD}" srcOrd="0" destOrd="0" presId="urn:microsoft.com/office/officeart/2005/8/layout/chevron2"/>
    <dgm:cxn modelId="{B94CD5FE-93BB-4545-8D70-C3A81EFD7F1C}" type="presParOf" srcId="{B4D9DE02-5EB7-4F5A-B5D2-F1CA80CCC3AD}" destId="{DCB464D8-AD53-42EC-81FB-5BBC053A9BF6}" srcOrd="0" destOrd="0" presId="urn:microsoft.com/office/officeart/2005/8/layout/chevron2"/>
    <dgm:cxn modelId="{C1892A12-2614-42BC-86DE-E0DAC1239D5C}" type="presParOf" srcId="{B4D9DE02-5EB7-4F5A-B5D2-F1CA80CCC3AD}" destId="{6B63BAA4-9C45-4CFB-9837-EE4B44690774}" srcOrd="1" destOrd="0" presId="urn:microsoft.com/office/officeart/2005/8/layout/chevron2"/>
    <dgm:cxn modelId="{90BE2485-9518-42A9-9E1B-050FD4E8A3A3}" type="presParOf" srcId="{B2F737CE-6537-40C5-9D15-083766C36775}" destId="{B7F51387-0444-4B2A-B015-1B7C3FBCDB25}" srcOrd="1" destOrd="0" presId="urn:microsoft.com/office/officeart/2005/8/layout/chevron2"/>
    <dgm:cxn modelId="{EC04C0A6-698B-4835-81F9-C09D75BD219A}" type="presParOf" srcId="{B2F737CE-6537-40C5-9D15-083766C36775}" destId="{B52D4393-DBC7-49F3-AB5C-D157D6FF9A57}" srcOrd="2" destOrd="0" presId="urn:microsoft.com/office/officeart/2005/8/layout/chevron2"/>
    <dgm:cxn modelId="{6F642949-B8B1-430F-A314-524AC4953E44}" type="presParOf" srcId="{B52D4393-DBC7-49F3-AB5C-D157D6FF9A57}" destId="{6CBD8293-CB73-4980-8578-68E16AD3A83D}" srcOrd="0" destOrd="0" presId="urn:microsoft.com/office/officeart/2005/8/layout/chevron2"/>
    <dgm:cxn modelId="{EAC622C4-937C-48E1-A5F4-504FAFCD5F6A}" type="presParOf" srcId="{B52D4393-DBC7-49F3-AB5C-D157D6FF9A57}" destId="{886C99B9-FF63-4901-937B-01685A5A8A01}" srcOrd="1" destOrd="0" presId="urn:microsoft.com/office/officeart/2005/8/layout/chevron2"/>
    <dgm:cxn modelId="{7F5A48EB-9080-472A-AEFC-4CFAA560394B}" type="presParOf" srcId="{B2F737CE-6537-40C5-9D15-083766C36775}" destId="{6CF49AFB-19E5-4732-B09B-0F7434665C38}" srcOrd="3" destOrd="0" presId="urn:microsoft.com/office/officeart/2005/8/layout/chevron2"/>
    <dgm:cxn modelId="{DECA17C5-8497-4C56-8B09-C7EDF24FA345}" type="presParOf" srcId="{B2F737CE-6537-40C5-9D15-083766C36775}" destId="{E72C1A32-0754-4857-9E9B-9FB44C2C4F32}" srcOrd="4" destOrd="0" presId="urn:microsoft.com/office/officeart/2005/8/layout/chevron2"/>
    <dgm:cxn modelId="{34C56679-B6C5-4D13-8390-DDA68D280547}" type="presParOf" srcId="{E72C1A32-0754-4857-9E9B-9FB44C2C4F32}" destId="{C5F371CD-BA0E-4EF8-B989-8F96641AC8DF}" srcOrd="0" destOrd="0" presId="urn:microsoft.com/office/officeart/2005/8/layout/chevron2"/>
    <dgm:cxn modelId="{020B03C6-AC92-40B1-BDBA-6347F884276C}" type="presParOf" srcId="{E72C1A32-0754-4857-9E9B-9FB44C2C4F32}" destId="{0C5D3204-16EE-4281-9453-98936855B371}" srcOrd="1" destOrd="0" presId="urn:microsoft.com/office/officeart/2005/8/layout/chevron2"/>
    <dgm:cxn modelId="{1AFD527D-00D7-48C2-8828-C4470363C33F}" type="presParOf" srcId="{B2F737CE-6537-40C5-9D15-083766C36775}" destId="{5A31F4E7-9498-499C-AB7C-5F0F234A00CC}" srcOrd="5" destOrd="0" presId="urn:microsoft.com/office/officeart/2005/8/layout/chevron2"/>
    <dgm:cxn modelId="{0D61BFDF-7B06-4B09-BE32-C601D4281C60}" type="presParOf" srcId="{B2F737CE-6537-40C5-9D15-083766C36775}" destId="{069CA34A-946B-4FA5-AC8C-C17282FF82C2}" srcOrd="6" destOrd="0" presId="urn:microsoft.com/office/officeart/2005/8/layout/chevron2"/>
    <dgm:cxn modelId="{0B3CCD13-7D05-4C9D-9554-A7D7CFE70340}" type="presParOf" srcId="{069CA34A-946B-4FA5-AC8C-C17282FF82C2}" destId="{D838486E-0BC2-4BCF-A136-2896CCFCF06F}" srcOrd="0" destOrd="0" presId="urn:microsoft.com/office/officeart/2005/8/layout/chevron2"/>
    <dgm:cxn modelId="{E21C9467-574E-40DD-8FAE-97882AFF7C4F}" type="presParOf" srcId="{069CA34A-946B-4FA5-AC8C-C17282FF82C2}" destId="{23FBBE97-F199-4AA9-AA4D-20269A453C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6E148-8EEE-4746-B8A0-6416330B059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7E26A6-E312-46A7-A5CA-E19A3F8EEE21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Ученики</a:t>
          </a:r>
        </a:p>
      </dgm:t>
    </dgm:pt>
    <dgm:pt modelId="{8941B5C1-99B2-40D9-A2BC-1ACCA7825840}" type="parTrans" cxnId="{4082BBC8-66B8-4DFA-BFA3-9CFDB51CB9B2}">
      <dgm:prSet/>
      <dgm:spPr/>
      <dgm:t>
        <a:bodyPr/>
        <a:lstStyle/>
        <a:p>
          <a:endParaRPr lang="ru-RU"/>
        </a:p>
      </dgm:t>
    </dgm:pt>
    <dgm:pt modelId="{5F0E98CF-7295-41BE-BD24-BC128D89050E}" type="sibTrans" cxnId="{4082BBC8-66B8-4DFA-BFA3-9CFDB51CB9B2}">
      <dgm:prSet/>
      <dgm:spPr/>
      <dgm:t>
        <a:bodyPr/>
        <a:lstStyle/>
        <a:p>
          <a:endParaRPr lang="ru-RU"/>
        </a:p>
      </dgm:t>
    </dgm:pt>
    <dgm:pt modelId="{30887244-999C-47CC-B0BE-F4099674EBEA}">
      <dgm:prSet phldrT="[Текст]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123</a:t>
          </a:r>
        </a:p>
      </dgm:t>
    </dgm:pt>
    <dgm:pt modelId="{C80CA45E-352E-4421-82A7-204687F9B7C6}" type="parTrans" cxnId="{B196C985-878E-4085-A041-3703654831BA}">
      <dgm:prSet/>
      <dgm:spPr/>
      <dgm:t>
        <a:bodyPr/>
        <a:lstStyle/>
        <a:p>
          <a:endParaRPr lang="ru-RU"/>
        </a:p>
      </dgm:t>
    </dgm:pt>
    <dgm:pt modelId="{1D9D0AC2-AED8-4BA0-B7ED-2CCF1B838253}" type="sibTrans" cxnId="{B196C985-878E-4085-A041-3703654831BA}">
      <dgm:prSet/>
      <dgm:spPr/>
      <dgm:t>
        <a:bodyPr/>
        <a:lstStyle/>
        <a:p>
          <a:endParaRPr lang="ru-RU"/>
        </a:p>
      </dgm:t>
    </dgm:pt>
    <dgm:pt modelId="{9690F100-5D35-45D4-9C44-F1D254B5CEF1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Родители учеников</a:t>
          </a:r>
        </a:p>
      </dgm:t>
    </dgm:pt>
    <dgm:pt modelId="{72CA4EEA-EC4B-4BE9-ADA1-8F461EBB4696}" type="parTrans" cxnId="{1D6C51F6-B05C-4079-A90A-92A4FF9F4996}">
      <dgm:prSet/>
      <dgm:spPr/>
      <dgm:t>
        <a:bodyPr/>
        <a:lstStyle/>
        <a:p>
          <a:endParaRPr lang="ru-RU"/>
        </a:p>
      </dgm:t>
    </dgm:pt>
    <dgm:pt modelId="{4D8678B2-43A9-4DF2-B30A-D68D8298376D}" type="sibTrans" cxnId="{1D6C51F6-B05C-4079-A90A-92A4FF9F4996}">
      <dgm:prSet/>
      <dgm:spPr/>
      <dgm:t>
        <a:bodyPr/>
        <a:lstStyle/>
        <a:p>
          <a:endParaRPr lang="ru-RU"/>
        </a:p>
      </dgm:t>
    </dgm:pt>
    <dgm:pt modelId="{F4E89180-8125-4B6B-B651-AE382048A83E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Коллеги</a:t>
          </a:r>
        </a:p>
      </dgm:t>
    </dgm:pt>
    <dgm:pt modelId="{74047DE2-A74D-414C-AFDC-55D61CCAD4C4}" type="parTrans" cxnId="{63952532-64EE-4DD8-B216-F5F11A90B40C}">
      <dgm:prSet/>
      <dgm:spPr/>
      <dgm:t>
        <a:bodyPr/>
        <a:lstStyle/>
        <a:p>
          <a:endParaRPr lang="ru-RU"/>
        </a:p>
      </dgm:t>
    </dgm:pt>
    <dgm:pt modelId="{BF048597-4B4D-4DC6-AA91-0383F8F7B6AF}" type="sibTrans" cxnId="{63952532-64EE-4DD8-B216-F5F11A90B40C}">
      <dgm:prSet/>
      <dgm:spPr/>
      <dgm:t>
        <a:bodyPr/>
        <a:lstStyle/>
        <a:p>
          <a:endParaRPr lang="ru-RU"/>
        </a:p>
      </dgm:t>
    </dgm:pt>
    <dgm:pt modelId="{1E9C1B49-68C1-41EB-AE08-E0D90CD2302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Администрация</a:t>
          </a:r>
        </a:p>
      </dgm:t>
    </dgm:pt>
    <dgm:pt modelId="{19CBEBEE-0FF8-4476-89C8-6AF1BFB197FF}" type="parTrans" cxnId="{68B74290-D8AB-4E11-A7F9-7768DC546A83}">
      <dgm:prSet/>
      <dgm:spPr/>
      <dgm:t>
        <a:bodyPr/>
        <a:lstStyle/>
        <a:p>
          <a:endParaRPr lang="ru-RU"/>
        </a:p>
      </dgm:t>
    </dgm:pt>
    <dgm:pt modelId="{4F197C06-686A-4911-A02C-19A12AAAF673}" type="sibTrans" cxnId="{68B74290-D8AB-4E11-A7F9-7768DC546A83}">
      <dgm:prSet/>
      <dgm:spPr/>
      <dgm:t>
        <a:bodyPr/>
        <a:lstStyle/>
        <a:p>
          <a:endParaRPr lang="ru-RU"/>
        </a:p>
      </dgm:t>
    </dgm:pt>
    <dgm:pt modelId="{5A3632E5-FFB4-4FC1-A952-73FD68D9C725}">
      <dgm:prSet phldrT="[Текст]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123</a:t>
          </a:r>
        </a:p>
      </dgm:t>
    </dgm:pt>
    <dgm:pt modelId="{671E3439-7D4B-4917-8BD0-F502BEF4EE80}" type="sibTrans" cxnId="{225662CC-4DA3-4E6F-921E-999522986998}">
      <dgm:prSet/>
      <dgm:spPr/>
      <dgm:t>
        <a:bodyPr/>
        <a:lstStyle/>
        <a:p>
          <a:endParaRPr lang="ru-RU"/>
        </a:p>
      </dgm:t>
    </dgm:pt>
    <dgm:pt modelId="{7199FAA5-72DE-47E9-B837-D1DD32C5BC8C}" type="parTrans" cxnId="{225662CC-4DA3-4E6F-921E-999522986998}">
      <dgm:prSet/>
      <dgm:spPr/>
      <dgm:t>
        <a:bodyPr/>
        <a:lstStyle/>
        <a:p>
          <a:endParaRPr lang="ru-RU"/>
        </a:p>
      </dgm:t>
    </dgm:pt>
    <dgm:pt modelId="{6CAD16EF-81E8-4A0A-8A7F-D34FB718F2BA}" type="pres">
      <dgm:prSet presAssocID="{E4D6E148-8EEE-4746-B8A0-6416330B059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7D4163B-E0F7-4CFC-986A-D0EFEC61F8EC}" type="pres">
      <dgm:prSet presAssocID="{E4D6E148-8EEE-4746-B8A0-6416330B059F}" presName="dummyMaxCanvas" presStyleCnt="0"/>
      <dgm:spPr/>
    </dgm:pt>
    <dgm:pt modelId="{08D5020F-084E-48D2-BD1B-1D2736F36B1B}" type="pres">
      <dgm:prSet presAssocID="{E4D6E148-8EEE-4746-B8A0-6416330B059F}" presName="parentComposite" presStyleCnt="0"/>
      <dgm:spPr/>
    </dgm:pt>
    <dgm:pt modelId="{30F69D89-8412-45D3-A64E-AA38E8085BDC}" type="pres">
      <dgm:prSet presAssocID="{E4D6E148-8EEE-4746-B8A0-6416330B059F}" presName="parent1" presStyleLbl="alignAccFollowNode1" presStyleIdx="0" presStyleCnt="4">
        <dgm:presLayoutVars>
          <dgm:chMax val="4"/>
        </dgm:presLayoutVars>
      </dgm:prSet>
      <dgm:spPr/>
    </dgm:pt>
    <dgm:pt modelId="{D5448B24-E6F0-40FF-A472-52C7FAE4F42A}" type="pres">
      <dgm:prSet presAssocID="{E4D6E148-8EEE-4746-B8A0-6416330B059F}" presName="parent2" presStyleLbl="alignAccFollowNode1" presStyleIdx="1" presStyleCnt="4">
        <dgm:presLayoutVars>
          <dgm:chMax val="4"/>
        </dgm:presLayoutVars>
      </dgm:prSet>
      <dgm:spPr/>
    </dgm:pt>
    <dgm:pt modelId="{0FD6F42D-EC81-4DF6-8E28-CD62959811C8}" type="pres">
      <dgm:prSet presAssocID="{E4D6E148-8EEE-4746-B8A0-6416330B059F}" presName="childrenComposite" presStyleCnt="0"/>
      <dgm:spPr/>
    </dgm:pt>
    <dgm:pt modelId="{2BDD70C4-FE05-4F8B-8EF3-F402C39A3D43}" type="pres">
      <dgm:prSet presAssocID="{E4D6E148-8EEE-4746-B8A0-6416330B059F}" presName="dummyMaxCanvas_ChildArea" presStyleCnt="0"/>
      <dgm:spPr/>
    </dgm:pt>
    <dgm:pt modelId="{15714E1C-1FAA-4BB4-A56A-E8543B019727}" type="pres">
      <dgm:prSet presAssocID="{E4D6E148-8EEE-4746-B8A0-6416330B059F}" presName="fulcrum" presStyleLbl="alignAccFollowNode1" presStyleIdx="2" presStyleCnt="4"/>
      <dgm:spPr>
        <a:solidFill>
          <a:srgbClr val="A02029">
            <a:alpha val="89804"/>
          </a:srgbClr>
        </a:solidFill>
      </dgm:spPr>
    </dgm:pt>
    <dgm:pt modelId="{D0B795F3-C9D4-4661-9336-BF040CDA93CF}" type="pres">
      <dgm:prSet presAssocID="{E4D6E148-8EEE-4746-B8A0-6416330B059F}" presName="balance_13" presStyleLbl="alignAccFollowNode1" presStyleIdx="3" presStyleCnt="4">
        <dgm:presLayoutVars>
          <dgm:bulletEnabled val="1"/>
        </dgm:presLayoutVars>
      </dgm:prSet>
      <dgm:spPr>
        <a:solidFill>
          <a:srgbClr val="A02029">
            <a:alpha val="89804"/>
          </a:srgbClr>
        </a:solidFill>
      </dgm:spPr>
    </dgm:pt>
    <dgm:pt modelId="{936A3776-7494-49EF-B4AC-D531A05D85B1}" type="pres">
      <dgm:prSet presAssocID="{E4D6E148-8EEE-4746-B8A0-6416330B059F}" presName="right_13_1" presStyleLbl="node1" presStyleIdx="0" presStyleCnt="4" custScaleX="166969">
        <dgm:presLayoutVars>
          <dgm:bulletEnabled val="1"/>
        </dgm:presLayoutVars>
      </dgm:prSet>
      <dgm:spPr/>
    </dgm:pt>
    <dgm:pt modelId="{5056B02F-5B36-41E6-A6C3-F4A8CA052A33}" type="pres">
      <dgm:prSet presAssocID="{E4D6E148-8EEE-4746-B8A0-6416330B059F}" presName="right_13_2" presStyleLbl="node1" presStyleIdx="1" presStyleCnt="4" custScaleX="169107">
        <dgm:presLayoutVars>
          <dgm:bulletEnabled val="1"/>
        </dgm:presLayoutVars>
      </dgm:prSet>
      <dgm:spPr/>
    </dgm:pt>
    <dgm:pt modelId="{46550807-A6C3-40F9-ADFA-3C0A4B36476C}" type="pres">
      <dgm:prSet presAssocID="{E4D6E148-8EEE-4746-B8A0-6416330B059F}" presName="right_13_3" presStyleLbl="node1" presStyleIdx="2" presStyleCnt="4" custScaleX="165242">
        <dgm:presLayoutVars>
          <dgm:bulletEnabled val="1"/>
        </dgm:presLayoutVars>
      </dgm:prSet>
      <dgm:spPr/>
    </dgm:pt>
    <dgm:pt modelId="{D131CD90-EB16-4751-A93B-73388A29AB99}" type="pres">
      <dgm:prSet presAssocID="{E4D6E148-8EEE-4746-B8A0-6416330B059F}" presName="left_13_1" presStyleLbl="node1" presStyleIdx="3" presStyleCnt="4">
        <dgm:presLayoutVars>
          <dgm:bulletEnabled val="1"/>
        </dgm:presLayoutVars>
      </dgm:prSet>
      <dgm:spPr/>
    </dgm:pt>
  </dgm:ptLst>
  <dgm:cxnLst>
    <dgm:cxn modelId="{63952532-64EE-4DD8-B216-F5F11A90B40C}" srcId="{30887244-999C-47CC-B0BE-F4099674EBEA}" destId="{F4E89180-8125-4B6B-B651-AE382048A83E}" srcOrd="1" destOrd="0" parTransId="{74047DE2-A74D-414C-AFDC-55D61CCAD4C4}" sibTransId="{BF048597-4B4D-4DC6-AA91-0383F8F7B6AF}"/>
    <dgm:cxn modelId="{71B6F43F-1A56-43B2-A170-3CE9B3FC919D}" type="presOf" srcId="{F4E89180-8125-4B6B-B651-AE382048A83E}" destId="{5056B02F-5B36-41E6-A6C3-F4A8CA052A33}" srcOrd="0" destOrd="0" presId="urn:microsoft.com/office/officeart/2005/8/layout/balance1"/>
    <dgm:cxn modelId="{B196C985-878E-4085-A041-3703654831BA}" srcId="{E4D6E148-8EEE-4746-B8A0-6416330B059F}" destId="{30887244-999C-47CC-B0BE-F4099674EBEA}" srcOrd="1" destOrd="0" parTransId="{C80CA45E-352E-4421-82A7-204687F9B7C6}" sibTransId="{1D9D0AC2-AED8-4BA0-B7ED-2CCF1B838253}"/>
    <dgm:cxn modelId="{68B74290-D8AB-4E11-A7F9-7768DC546A83}" srcId="{30887244-999C-47CC-B0BE-F4099674EBEA}" destId="{1E9C1B49-68C1-41EB-AE08-E0D90CD23022}" srcOrd="2" destOrd="0" parTransId="{19CBEBEE-0FF8-4476-89C8-6AF1BFB197FF}" sibTransId="{4F197C06-686A-4911-A02C-19A12AAAF673}"/>
    <dgm:cxn modelId="{97D3D690-5B15-4348-BB30-670B1EA96FCD}" type="presOf" srcId="{1E9C1B49-68C1-41EB-AE08-E0D90CD23022}" destId="{46550807-A6C3-40F9-ADFA-3C0A4B36476C}" srcOrd="0" destOrd="0" presId="urn:microsoft.com/office/officeart/2005/8/layout/balance1"/>
    <dgm:cxn modelId="{9EAB249B-737C-4727-8B5A-680705C2E61C}" type="presOf" srcId="{E4D6E148-8EEE-4746-B8A0-6416330B059F}" destId="{6CAD16EF-81E8-4A0A-8A7F-D34FB718F2BA}" srcOrd="0" destOrd="0" presId="urn:microsoft.com/office/officeart/2005/8/layout/balance1"/>
    <dgm:cxn modelId="{520509C0-82F0-4223-A2CE-3C8B0565F650}" type="presOf" srcId="{9690F100-5D35-45D4-9C44-F1D254B5CEF1}" destId="{936A3776-7494-49EF-B4AC-D531A05D85B1}" srcOrd="0" destOrd="0" presId="urn:microsoft.com/office/officeart/2005/8/layout/balance1"/>
    <dgm:cxn modelId="{4082BBC8-66B8-4DFA-BFA3-9CFDB51CB9B2}" srcId="{5A3632E5-FFB4-4FC1-A952-73FD68D9C725}" destId="{A47E26A6-E312-46A7-A5CA-E19A3F8EEE21}" srcOrd="0" destOrd="0" parTransId="{8941B5C1-99B2-40D9-A2BC-1ACCA7825840}" sibTransId="{5F0E98CF-7295-41BE-BD24-BC128D89050E}"/>
    <dgm:cxn modelId="{496682CB-0511-4725-8B90-144CF0EB256F}" type="presOf" srcId="{5A3632E5-FFB4-4FC1-A952-73FD68D9C725}" destId="{30F69D89-8412-45D3-A64E-AA38E8085BDC}" srcOrd="0" destOrd="0" presId="urn:microsoft.com/office/officeart/2005/8/layout/balance1"/>
    <dgm:cxn modelId="{225662CC-4DA3-4E6F-921E-999522986998}" srcId="{E4D6E148-8EEE-4746-B8A0-6416330B059F}" destId="{5A3632E5-FFB4-4FC1-A952-73FD68D9C725}" srcOrd="0" destOrd="0" parTransId="{7199FAA5-72DE-47E9-B837-D1DD32C5BC8C}" sibTransId="{671E3439-7D4B-4917-8BD0-F502BEF4EE80}"/>
    <dgm:cxn modelId="{6A3D8ED6-CAB6-4318-92B6-9DBC0B807F54}" type="presOf" srcId="{A47E26A6-E312-46A7-A5CA-E19A3F8EEE21}" destId="{D131CD90-EB16-4751-A93B-73388A29AB99}" srcOrd="0" destOrd="0" presId="urn:microsoft.com/office/officeart/2005/8/layout/balance1"/>
    <dgm:cxn modelId="{9AFF5AD9-EACD-4607-AECE-EC80C2E16D17}" type="presOf" srcId="{30887244-999C-47CC-B0BE-F4099674EBEA}" destId="{D5448B24-E6F0-40FF-A472-52C7FAE4F42A}" srcOrd="0" destOrd="0" presId="urn:microsoft.com/office/officeart/2005/8/layout/balance1"/>
    <dgm:cxn modelId="{1D6C51F6-B05C-4079-A90A-92A4FF9F4996}" srcId="{30887244-999C-47CC-B0BE-F4099674EBEA}" destId="{9690F100-5D35-45D4-9C44-F1D254B5CEF1}" srcOrd="0" destOrd="0" parTransId="{72CA4EEA-EC4B-4BE9-ADA1-8F461EBB4696}" sibTransId="{4D8678B2-43A9-4DF2-B30A-D68D8298376D}"/>
    <dgm:cxn modelId="{B2982CA9-6CC0-492D-8712-DF4C5C3E9758}" type="presParOf" srcId="{6CAD16EF-81E8-4A0A-8A7F-D34FB718F2BA}" destId="{D7D4163B-E0F7-4CFC-986A-D0EFEC61F8EC}" srcOrd="0" destOrd="0" presId="urn:microsoft.com/office/officeart/2005/8/layout/balance1"/>
    <dgm:cxn modelId="{FBA8DA60-E631-4740-AD28-CC6C8B4F94F9}" type="presParOf" srcId="{6CAD16EF-81E8-4A0A-8A7F-D34FB718F2BA}" destId="{08D5020F-084E-48D2-BD1B-1D2736F36B1B}" srcOrd="1" destOrd="0" presId="urn:microsoft.com/office/officeart/2005/8/layout/balance1"/>
    <dgm:cxn modelId="{A947C52F-85B0-474F-8FA2-575AE849C32A}" type="presParOf" srcId="{08D5020F-084E-48D2-BD1B-1D2736F36B1B}" destId="{30F69D89-8412-45D3-A64E-AA38E8085BDC}" srcOrd="0" destOrd="0" presId="urn:microsoft.com/office/officeart/2005/8/layout/balance1"/>
    <dgm:cxn modelId="{1B04656E-3F7A-4672-9C0A-A782F47DC35E}" type="presParOf" srcId="{08D5020F-084E-48D2-BD1B-1D2736F36B1B}" destId="{D5448B24-E6F0-40FF-A472-52C7FAE4F42A}" srcOrd="1" destOrd="0" presId="urn:microsoft.com/office/officeart/2005/8/layout/balance1"/>
    <dgm:cxn modelId="{8D2A2E41-6324-40DF-9223-84203E2CDC7D}" type="presParOf" srcId="{6CAD16EF-81E8-4A0A-8A7F-D34FB718F2BA}" destId="{0FD6F42D-EC81-4DF6-8E28-CD62959811C8}" srcOrd="2" destOrd="0" presId="urn:microsoft.com/office/officeart/2005/8/layout/balance1"/>
    <dgm:cxn modelId="{DB8D8DAB-733C-41B7-A939-A7361D5B3B98}" type="presParOf" srcId="{0FD6F42D-EC81-4DF6-8E28-CD62959811C8}" destId="{2BDD70C4-FE05-4F8B-8EF3-F402C39A3D43}" srcOrd="0" destOrd="0" presId="urn:microsoft.com/office/officeart/2005/8/layout/balance1"/>
    <dgm:cxn modelId="{431A9A39-293D-4309-8B9E-9EFB98AEE82E}" type="presParOf" srcId="{0FD6F42D-EC81-4DF6-8E28-CD62959811C8}" destId="{15714E1C-1FAA-4BB4-A56A-E8543B019727}" srcOrd="1" destOrd="0" presId="urn:microsoft.com/office/officeart/2005/8/layout/balance1"/>
    <dgm:cxn modelId="{AE4EB1BF-C1B8-47FC-9442-A4F50140E49A}" type="presParOf" srcId="{0FD6F42D-EC81-4DF6-8E28-CD62959811C8}" destId="{D0B795F3-C9D4-4661-9336-BF040CDA93CF}" srcOrd="2" destOrd="0" presId="urn:microsoft.com/office/officeart/2005/8/layout/balance1"/>
    <dgm:cxn modelId="{AD5B7B91-9356-43DE-A5E4-07287E17146C}" type="presParOf" srcId="{0FD6F42D-EC81-4DF6-8E28-CD62959811C8}" destId="{936A3776-7494-49EF-B4AC-D531A05D85B1}" srcOrd="3" destOrd="0" presId="urn:microsoft.com/office/officeart/2005/8/layout/balance1"/>
    <dgm:cxn modelId="{080D1597-8DF8-44BD-A6C9-93E887D815BD}" type="presParOf" srcId="{0FD6F42D-EC81-4DF6-8E28-CD62959811C8}" destId="{5056B02F-5B36-41E6-A6C3-F4A8CA052A33}" srcOrd="4" destOrd="0" presId="urn:microsoft.com/office/officeart/2005/8/layout/balance1"/>
    <dgm:cxn modelId="{808CC3F8-0702-4C35-A332-92BC78AA9456}" type="presParOf" srcId="{0FD6F42D-EC81-4DF6-8E28-CD62959811C8}" destId="{46550807-A6C3-40F9-ADFA-3C0A4B36476C}" srcOrd="5" destOrd="0" presId="urn:microsoft.com/office/officeart/2005/8/layout/balance1"/>
    <dgm:cxn modelId="{5257E540-A327-453F-B615-534A24BA705A}" type="presParOf" srcId="{0FD6F42D-EC81-4DF6-8E28-CD62959811C8}" destId="{D131CD90-EB16-4751-A93B-73388A29AB99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36587-5343-4288-B105-A36B43E72B1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23C8C2-965F-4D57-8B57-51C6657FE9E7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Стресс</a:t>
          </a:r>
        </a:p>
      </dgm:t>
    </dgm:pt>
    <dgm:pt modelId="{A0A9A782-D518-45E4-B95D-6F421132DB4D}" type="parTrans" cxnId="{FF850B9D-D5C0-435A-A527-57B7C538AC80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E6EB2CE3-246D-491B-9F16-D5143ABC0ACB}" type="sibTrans" cxnId="{FF850B9D-D5C0-435A-A527-57B7C538AC80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80BA261E-4008-45B7-9771-BA3EE79DEF85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bg1"/>
              </a:solidFill>
            </a:rPr>
            <a:t>Стресс</a:t>
          </a:r>
        </a:p>
      </dgm:t>
    </dgm:pt>
    <dgm:pt modelId="{1E595C7D-6A5D-4948-9FE6-9916079F47CE}" type="parTrans" cxnId="{EDEAA13E-29FC-4D60-95B0-54FD39EC3B1A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C803B110-CE1F-47E6-9D53-E026AE44C161}" type="sibTrans" cxnId="{EDEAA13E-29FC-4D60-95B0-54FD39EC3B1A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4C0AD6C9-1F67-405F-825A-1BF962E60EFE}">
      <dgm:prSet phldrT="[Текст]" custT="1"/>
      <dgm:spPr/>
      <dgm:t>
        <a:bodyPr/>
        <a:lstStyle/>
        <a:p>
          <a:r>
            <a:rPr lang="ru-RU" sz="3600" b="1" dirty="0">
              <a:solidFill>
                <a:schemeClr val="bg1"/>
              </a:solidFill>
            </a:rPr>
            <a:t>Стресс</a:t>
          </a:r>
        </a:p>
      </dgm:t>
    </dgm:pt>
    <dgm:pt modelId="{A3201F7A-D4CB-4DAB-B4FD-6FC3003668F1}" type="sibTrans" cxnId="{EA56AC00-4E4B-4571-80DF-A9A553AC6B1F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CEC580A8-3EE6-4BB0-AD94-67083A7D316D}" type="parTrans" cxnId="{EA56AC00-4E4B-4571-80DF-A9A553AC6B1F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B132B812-AF4B-430A-85EA-B92FA2412CD4}" type="pres">
      <dgm:prSet presAssocID="{DB436587-5343-4288-B105-A36B43E72B16}" presName="arrowDiagram" presStyleCnt="0">
        <dgm:presLayoutVars>
          <dgm:chMax val="5"/>
          <dgm:dir/>
          <dgm:resizeHandles val="exact"/>
        </dgm:presLayoutVars>
      </dgm:prSet>
      <dgm:spPr/>
    </dgm:pt>
    <dgm:pt modelId="{8E73F5B7-4EB7-455B-A30C-90363A0F3A41}" type="pres">
      <dgm:prSet presAssocID="{DB436587-5343-4288-B105-A36B43E72B16}" presName="arrow" presStyleLbl="bgShp" presStyleIdx="0" presStyleCnt="1" custScaleY="115200"/>
      <dgm:spPr>
        <a:solidFill>
          <a:srgbClr val="3987C7"/>
        </a:solidFill>
      </dgm:spPr>
    </dgm:pt>
    <dgm:pt modelId="{C1651DF8-C04D-4074-BA07-D3D5B82A45B4}" type="pres">
      <dgm:prSet presAssocID="{DB436587-5343-4288-B105-A36B43E72B16}" presName="arrowDiagram3" presStyleCnt="0"/>
      <dgm:spPr/>
    </dgm:pt>
    <dgm:pt modelId="{88DCC01D-47CB-4765-95DC-3BBF03FFAD1B}" type="pres">
      <dgm:prSet presAssocID="{A023C8C2-965F-4D57-8B57-51C6657FE9E7}" presName="bullet3a" presStyleLbl="node1" presStyleIdx="0" presStyleCnt="3" custLinFactNeighborY="67789"/>
      <dgm:spPr>
        <a:solidFill>
          <a:srgbClr val="FFFF00"/>
        </a:solidFill>
      </dgm:spPr>
    </dgm:pt>
    <dgm:pt modelId="{A2419951-99D8-4BA8-8B35-C01FFC5470B6}" type="pres">
      <dgm:prSet presAssocID="{A023C8C2-965F-4D57-8B57-51C6657FE9E7}" presName="textBox3a" presStyleLbl="revTx" presStyleIdx="0" presStyleCnt="3" custAng="19658440" custScaleY="34049" custLinFactNeighborX="3591" custLinFactNeighborY="-87949">
        <dgm:presLayoutVars>
          <dgm:bulletEnabled val="1"/>
        </dgm:presLayoutVars>
      </dgm:prSet>
      <dgm:spPr/>
    </dgm:pt>
    <dgm:pt modelId="{A0C84321-261C-47E7-B031-6F50E6A05DD6}" type="pres">
      <dgm:prSet presAssocID="{80BA261E-4008-45B7-9771-BA3EE79DEF85}" presName="bullet3b" presStyleLbl="node1" presStyleIdx="1" presStyleCnt="3" custLinFactNeighborX="-40425" custLinFactNeighborY="8511"/>
      <dgm:spPr>
        <a:solidFill>
          <a:srgbClr val="FFFF00"/>
        </a:solidFill>
      </dgm:spPr>
    </dgm:pt>
    <dgm:pt modelId="{055514E5-B882-468A-A6B4-6918EBB58A45}" type="pres">
      <dgm:prSet presAssocID="{80BA261E-4008-45B7-9771-BA3EE79DEF85}" presName="textBox3b" presStyleLbl="revTx" presStyleIdx="1" presStyleCnt="3" custAng="20493394" custScaleY="21381" custLinFactNeighborX="5348" custLinFactNeighborY="-61046">
        <dgm:presLayoutVars>
          <dgm:bulletEnabled val="1"/>
        </dgm:presLayoutVars>
      </dgm:prSet>
      <dgm:spPr/>
    </dgm:pt>
    <dgm:pt modelId="{43266B27-F6A6-4918-AB88-789440F59858}" type="pres">
      <dgm:prSet presAssocID="{4C0AD6C9-1F67-405F-825A-1BF962E60EFE}" presName="bullet3c" presStyleLbl="node1" presStyleIdx="2" presStyleCnt="3"/>
      <dgm:spPr>
        <a:solidFill>
          <a:srgbClr val="FFFF00"/>
        </a:solidFill>
      </dgm:spPr>
    </dgm:pt>
    <dgm:pt modelId="{F4D3E8D1-7752-476E-9166-A06016CFFC6B}" type="pres">
      <dgm:prSet presAssocID="{4C0AD6C9-1F67-405F-825A-1BF962E60EFE}" presName="textBox3c" presStyleLbl="revTx" presStyleIdx="2" presStyleCnt="3" custAng="20929572" custScaleX="119608" custScaleY="23633" custLinFactNeighborX="16982" custLinFactNeighborY="-60082">
        <dgm:presLayoutVars>
          <dgm:bulletEnabled val="1"/>
        </dgm:presLayoutVars>
      </dgm:prSet>
      <dgm:spPr/>
    </dgm:pt>
  </dgm:ptLst>
  <dgm:cxnLst>
    <dgm:cxn modelId="{EA56AC00-4E4B-4571-80DF-A9A553AC6B1F}" srcId="{DB436587-5343-4288-B105-A36B43E72B16}" destId="{4C0AD6C9-1F67-405F-825A-1BF962E60EFE}" srcOrd="2" destOrd="0" parTransId="{CEC580A8-3EE6-4BB0-AD94-67083A7D316D}" sibTransId="{A3201F7A-D4CB-4DAB-B4FD-6FC3003668F1}"/>
    <dgm:cxn modelId="{43D1530A-71E5-46FD-B055-771971E5E148}" type="presOf" srcId="{DB436587-5343-4288-B105-A36B43E72B16}" destId="{B132B812-AF4B-430A-85EA-B92FA2412CD4}" srcOrd="0" destOrd="0" presId="urn:microsoft.com/office/officeart/2005/8/layout/arrow2"/>
    <dgm:cxn modelId="{45F5E914-B99F-4317-8F49-046821FFA64C}" type="presOf" srcId="{A023C8C2-965F-4D57-8B57-51C6657FE9E7}" destId="{A2419951-99D8-4BA8-8B35-C01FFC5470B6}" srcOrd="0" destOrd="0" presId="urn:microsoft.com/office/officeart/2005/8/layout/arrow2"/>
    <dgm:cxn modelId="{5CECF019-2D8B-4B05-939E-C632196C02BD}" type="presOf" srcId="{80BA261E-4008-45B7-9771-BA3EE79DEF85}" destId="{055514E5-B882-468A-A6B4-6918EBB58A45}" srcOrd="0" destOrd="0" presId="urn:microsoft.com/office/officeart/2005/8/layout/arrow2"/>
    <dgm:cxn modelId="{EDEAA13E-29FC-4D60-95B0-54FD39EC3B1A}" srcId="{DB436587-5343-4288-B105-A36B43E72B16}" destId="{80BA261E-4008-45B7-9771-BA3EE79DEF85}" srcOrd="1" destOrd="0" parTransId="{1E595C7D-6A5D-4948-9FE6-9916079F47CE}" sibTransId="{C803B110-CE1F-47E6-9D53-E026AE44C161}"/>
    <dgm:cxn modelId="{FF850B9D-D5C0-435A-A527-57B7C538AC80}" srcId="{DB436587-5343-4288-B105-A36B43E72B16}" destId="{A023C8C2-965F-4D57-8B57-51C6657FE9E7}" srcOrd="0" destOrd="0" parTransId="{A0A9A782-D518-45E4-B95D-6F421132DB4D}" sibTransId="{E6EB2CE3-246D-491B-9F16-D5143ABC0ACB}"/>
    <dgm:cxn modelId="{0DD2A3D8-E1E0-4B4E-9F59-B5B9BC0B1099}" type="presOf" srcId="{4C0AD6C9-1F67-405F-825A-1BF962E60EFE}" destId="{F4D3E8D1-7752-476E-9166-A06016CFFC6B}" srcOrd="0" destOrd="0" presId="urn:microsoft.com/office/officeart/2005/8/layout/arrow2"/>
    <dgm:cxn modelId="{A7F14A4D-C1E5-4A4B-B7CA-5DA787CB8D5A}" type="presParOf" srcId="{B132B812-AF4B-430A-85EA-B92FA2412CD4}" destId="{8E73F5B7-4EB7-455B-A30C-90363A0F3A41}" srcOrd="0" destOrd="0" presId="urn:microsoft.com/office/officeart/2005/8/layout/arrow2"/>
    <dgm:cxn modelId="{E700DCF0-AF22-44AC-B05F-1E28FC4BBD7D}" type="presParOf" srcId="{B132B812-AF4B-430A-85EA-B92FA2412CD4}" destId="{C1651DF8-C04D-4074-BA07-D3D5B82A45B4}" srcOrd="1" destOrd="0" presId="urn:microsoft.com/office/officeart/2005/8/layout/arrow2"/>
    <dgm:cxn modelId="{A09F7685-BFB2-4C0D-A70E-6C36055AA5B8}" type="presParOf" srcId="{C1651DF8-C04D-4074-BA07-D3D5B82A45B4}" destId="{88DCC01D-47CB-4765-95DC-3BBF03FFAD1B}" srcOrd="0" destOrd="0" presId="urn:microsoft.com/office/officeart/2005/8/layout/arrow2"/>
    <dgm:cxn modelId="{C3F7F4F1-309E-42A3-922E-6A8F44921AB2}" type="presParOf" srcId="{C1651DF8-C04D-4074-BA07-D3D5B82A45B4}" destId="{A2419951-99D8-4BA8-8B35-C01FFC5470B6}" srcOrd="1" destOrd="0" presId="urn:microsoft.com/office/officeart/2005/8/layout/arrow2"/>
    <dgm:cxn modelId="{6971A533-93CC-4267-B6B4-20C0CE5CD913}" type="presParOf" srcId="{C1651DF8-C04D-4074-BA07-D3D5B82A45B4}" destId="{A0C84321-261C-47E7-B031-6F50E6A05DD6}" srcOrd="2" destOrd="0" presId="urn:microsoft.com/office/officeart/2005/8/layout/arrow2"/>
    <dgm:cxn modelId="{56ED5849-022E-4E48-9563-AA31208C772F}" type="presParOf" srcId="{C1651DF8-C04D-4074-BA07-D3D5B82A45B4}" destId="{055514E5-B882-468A-A6B4-6918EBB58A45}" srcOrd="3" destOrd="0" presId="urn:microsoft.com/office/officeart/2005/8/layout/arrow2"/>
    <dgm:cxn modelId="{9E2F8C8B-40ED-4521-82D5-B679AC446C03}" type="presParOf" srcId="{C1651DF8-C04D-4074-BA07-D3D5B82A45B4}" destId="{43266B27-F6A6-4918-AB88-789440F59858}" srcOrd="4" destOrd="0" presId="urn:microsoft.com/office/officeart/2005/8/layout/arrow2"/>
    <dgm:cxn modelId="{FA485AC0-7E46-4977-B07A-67873F598D2A}" type="presParOf" srcId="{C1651DF8-C04D-4074-BA07-D3D5B82A45B4}" destId="{F4D3E8D1-7752-476E-9166-A06016CFFC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46FC2-B276-4313-8106-99F59925074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F8A6AF20-2705-4CCD-B4CB-7963B1C5104E}">
      <dgm:prSet phldrT="[Текст]" custT="1"/>
      <dgm:spPr/>
      <dgm:t>
        <a:bodyPr/>
        <a:lstStyle/>
        <a:p>
          <a:r>
            <a:rPr lang="ru-RU" sz="3600" dirty="0"/>
            <a:t>Первая стадия</a:t>
          </a:r>
        </a:p>
      </dgm:t>
    </dgm:pt>
    <dgm:pt modelId="{905FE994-9D52-4C6D-83EA-2A0CD7506031}" type="parTrans" cxnId="{6679F61B-3774-4E95-8CCE-056D5FA4141B}">
      <dgm:prSet/>
      <dgm:spPr/>
      <dgm:t>
        <a:bodyPr/>
        <a:lstStyle/>
        <a:p>
          <a:endParaRPr lang="ru-RU"/>
        </a:p>
      </dgm:t>
    </dgm:pt>
    <dgm:pt modelId="{2C26CE9F-B6A7-4121-B1FB-7AC3A3BF8D4E}" type="sibTrans" cxnId="{6679F61B-3774-4E95-8CCE-056D5FA4141B}">
      <dgm:prSet/>
      <dgm:spPr/>
      <dgm:t>
        <a:bodyPr/>
        <a:lstStyle/>
        <a:p>
          <a:endParaRPr lang="ru-RU"/>
        </a:p>
      </dgm:t>
    </dgm:pt>
    <dgm:pt modelId="{FCEB3473-3EDE-4F7F-A5F3-86689229910C}">
      <dgm:prSet phldrT="[Текст]" custT="1"/>
      <dgm:spPr/>
      <dgm:t>
        <a:bodyPr/>
        <a:lstStyle/>
        <a:p>
          <a:r>
            <a:rPr lang="ru-RU" sz="3600" dirty="0"/>
            <a:t>Вторая стадия</a:t>
          </a:r>
        </a:p>
      </dgm:t>
    </dgm:pt>
    <dgm:pt modelId="{D8F88075-03A3-465F-88A1-75133F3D2C93}" type="parTrans" cxnId="{3B690DD8-A331-4F00-B61D-C1BA7B7A5CCC}">
      <dgm:prSet/>
      <dgm:spPr/>
      <dgm:t>
        <a:bodyPr/>
        <a:lstStyle/>
        <a:p>
          <a:endParaRPr lang="ru-RU"/>
        </a:p>
      </dgm:t>
    </dgm:pt>
    <dgm:pt modelId="{59BA0A5E-4508-4C08-AEBE-FE0A39B3AC7E}" type="sibTrans" cxnId="{3B690DD8-A331-4F00-B61D-C1BA7B7A5CCC}">
      <dgm:prSet/>
      <dgm:spPr/>
      <dgm:t>
        <a:bodyPr/>
        <a:lstStyle/>
        <a:p>
          <a:endParaRPr lang="ru-RU"/>
        </a:p>
      </dgm:t>
    </dgm:pt>
    <dgm:pt modelId="{2DA1CA54-504D-4A03-AC26-2B098D31CC7F}">
      <dgm:prSet phldrT="[Текст]" custT="1"/>
      <dgm:spPr/>
      <dgm:t>
        <a:bodyPr/>
        <a:lstStyle/>
        <a:p>
          <a:r>
            <a:rPr lang="ru-RU" sz="3600" dirty="0"/>
            <a:t>Третья стадия</a:t>
          </a:r>
        </a:p>
      </dgm:t>
    </dgm:pt>
    <dgm:pt modelId="{784E59BD-6C12-4737-BBF7-19DF3CDC7E99}" type="parTrans" cxnId="{0A55ECC4-35F2-44CE-B2A1-15442C6EB031}">
      <dgm:prSet/>
      <dgm:spPr/>
      <dgm:t>
        <a:bodyPr/>
        <a:lstStyle/>
        <a:p>
          <a:endParaRPr lang="ru-RU"/>
        </a:p>
      </dgm:t>
    </dgm:pt>
    <dgm:pt modelId="{AC4C367F-F761-48AD-88AE-34406C430A95}" type="sibTrans" cxnId="{0A55ECC4-35F2-44CE-B2A1-15442C6EB031}">
      <dgm:prSet/>
      <dgm:spPr/>
      <dgm:t>
        <a:bodyPr/>
        <a:lstStyle/>
        <a:p>
          <a:endParaRPr lang="ru-RU"/>
        </a:p>
      </dgm:t>
    </dgm:pt>
    <dgm:pt modelId="{A866631F-677E-4489-B62E-1AA6CF5C7303}" type="pres">
      <dgm:prSet presAssocID="{88F46FC2-B276-4313-8106-99F599250749}" presName="composite" presStyleCnt="0">
        <dgm:presLayoutVars>
          <dgm:chMax val="5"/>
          <dgm:dir/>
          <dgm:resizeHandles val="exact"/>
        </dgm:presLayoutVars>
      </dgm:prSet>
      <dgm:spPr/>
    </dgm:pt>
    <dgm:pt modelId="{F65C5563-7CC2-4F5D-8225-8F2EC5735A5F}" type="pres">
      <dgm:prSet presAssocID="{F8A6AF20-2705-4CCD-B4CB-7963B1C5104E}" presName="circle1" presStyleLbl="lnNode1" presStyleIdx="0" presStyleCnt="3"/>
      <dgm:spPr/>
    </dgm:pt>
    <dgm:pt modelId="{C18BDE30-B3AF-4B71-A1DA-4A9EAFE22B8D}" type="pres">
      <dgm:prSet presAssocID="{F8A6AF20-2705-4CCD-B4CB-7963B1C5104E}" presName="text1" presStyleLbl="revTx" presStyleIdx="0" presStyleCnt="3" custScaleX="194736" custLinFactNeighborX="37254">
        <dgm:presLayoutVars>
          <dgm:bulletEnabled val="1"/>
        </dgm:presLayoutVars>
      </dgm:prSet>
      <dgm:spPr/>
    </dgm:pt>
    <dgm:pt modelId="{0225DBC4-C250-4DF0-9E96-FA8845B522F6}" type="pres">
      <dgm:prSet presAssocID="{F8A6AF20-2705-4CCD-B4CB-7963B1C5104E}" presName="line1" presStyleLbl="callout" presStyleIdx="0" presStyleCnt="6"/>
      <dgm:spPr/>
    </dgm:pt>
    <dgm:pt modelId="{16F22AB7-7D03-4A7A-9F0D-FF2B1EA30B24}" type="pres">
      <dgm:prSet presAssocID="{F8A6AF20-2705-4CCD-B4CB-7963B1C5104E}" presName="d1" presStyleLbl="callout" presStyleIdx="1" presStyleCnt="6"/>
      <dgm:spPr/>
    </dgm:pt>
    <dgm:pt modelId="{05573CDF-57F0-41CC-8B2F-479774D8BD53}" type="pres">
      <dgm:prSet presAssocID="{FCEB3473-3EDE-4F7F-A5F3-86689229910C}" presName="circle2" presStyleLbl="lnNode1" presStyleIdx="1" presStyleCnt="3"/>
      <dgm:spPr/>
    </dgm:pt>
    <dgm:pt modelId="{7C61B808-D89F-4518-A7B0-8F0E57E531CD}" type="pres">
      <dgm:prSet presAssocID="{FCEB3473-3EDE-4F7F-A5F3-86689229910C}" presName="text2" presStyleLbl="revTx" presStyleIdx="1" presStyleCnt="3" custScaleX="212829" custLinFactNeighborX="49253">
        <dgm:presLayoutVars>
          <dgm:bulletEnabled val="1"/>
        </dgm:presLayoutVars>
      </dgm:prSet>
      <dgm:spPr/>
    </dgm:pt>
    <dgm:pt modelId="{C2AF29F3-97AC-447B-98E0-BB647E72F44A}" type="pres">
      <dgm:prSet presAssocID="{FCEB3473-3EDE-4F7F-A5F3-86689229910C}" presName="line2" presStyleLbl="callout" presStyleIdx="2" presStyleCnt="6"/>
      <dgm:spPr/>
    </dgm:pt>
    <dgm:pt modelId="{96B06330-CC28-4671-B53C-3540A1B8B819}" type="pres">
      <dgm:prSet presAssocID="{FCEB3473-3EDE-4F7F-A5F3-86689229910C}" presName="d2" presStyleLbl="callout" presStyleIdx="3" presStyleCnt="6"/>
      <dgm:spPr/>
    </dgm:pt>
    <dgm:pt modelId="{8B5DA8A2-BD4F-40FA-9760-E7D8DEA1649F}" type="pres">
      <dgm:prSet presAssocID="{2DA1CA54-504D-4A03-AC26-2B098D31CC7F}" presName="circle3" presStyleLbl="lnNode1" presStyleIdx="2" presStyleCnt="3"/>
      <dgm:spPr/>
    </dgm:pt>
    <dgm:pt modelId="{B8E61E08-86E3-47A6-84A1-3060D5943859}" type="pres">
      <dgm:prSet presAssocID="{2DA1CA54-504D-4A03-AC26-2B098D31CC7F}" presName="text3" presStyleLbl="revTx" presStyleIdx="2" presStyleCnt="3" custScaleX="185063" custLinFactNeighborX="33672">
        <dgm:presLayoutVars>
          <dgm:bulletEnabled val="1"/>
        </dgm:presLayoutVars>
      </dgm:prSet>
      <dgm:spPr/>
    </dgm:pt>
    <dgm:pt modelId="{BEDB38A8-3110-4240-953F-C3F40606FE3C}" type="pres">
      <dgm:prSet presAssocID="{2DA1CA54-504D-4A03-AC26-2B098D31CC7F}" presName="line3" presStyleLbl="callout" presStyleIdx="4" presStyleCnt="6"/>
      <dgm:spPr/>
    </dgm:pt>
    <dgm:pt modelId="{84774B00-7A71-4CC1-BD9F-B27A2EC99AE9}" type="pres">
      <dgm:prSet presAssocID="{2DA1CA54-504D-4A03-AC26-2B098D31CC7F}" presName="d3" presStyleLbl="callout" presStyleIdx="5" presStyleCnt="6"/>
      <dgm:spPr/>
    </dgm:pt>
  </dgm:ptLst>
  <dgm:cxnLst>
    <dgm:cxn modelId="{DFF97F10-9805-4605-892E-34F89EA1FBCF}" type="presOf" srcId="{2DA1CA54-504D-4A03-AC26-2B098D31CC7F}" destId="{B8E61E08-86E3-47A6-84A1-3060D5943859}" srcOrd="0" destOrd="0" presId="urn:microsoft.com/office/officeart/2005/8/layout/target1"/>
    <dgm:cxn modelId="{6679F61B-3774-4E95-8CCE-056D5FA4141B}" srcId="{88F46FC2-B276-4313-8106-99F599250749}" destId="{F8A6AF20-2705-4CCD-B4CB-7963B1C5104E}" srcOrd="0" destOrd="0" parTransId="{905FE994-9D52-4C6D-83EA-2A0CD7506031}" sibTransId="{2C26CE9F-B6A7-4121-B1FB-7AC3A3BF8D4E}"/>
    <dgm:cxn modelId="{6D733826-EB3C-453D-8310-F45B619CDB37}" type="presOf" srcId="{88F46FC2-B276-4313-8106-99F599250749}" destId="{A866631F-677E-4489-B62E-1AA6CF5C7303}" srcOrd="0" destOrd="0" presId="urn:microsoft.com/office/officeart/2005/8/layout/target1"/>
    <dgm:cxn modelId="{A46893AE-5586-4F03-914F-31B1FCBAB909}" type="presOf" srcId="{FCEB3473-3EDE-4F7F-A5F3-86689229910C}" destId="{7C61B808-D89F-4518-A7B0-8F0E57E531CD}" srcOrd="0" destOrd="0" presId="urn:microsoft.com/office/officeart/2005/8/layout/target1"/>
    <dgm:cxn modelId="{0A55ECC4-35F2-44CE-B2A1-15442C6EB031}" srcId="{88F46FC2-B276-4313-8106-99F599250749}" destId="{2DA1CA54-504D-4A03-AC26-2B098D31CC7F}" srcOrd="2" destOrd="0" parTransId="{784E59BD-6C12-4737-BBF7-19DF3CDC7E99}" sibTransId="{AC4C367F-F761-48AD-88AE-34406C430A95}"/>
    <dgm:cxn modelId="{3B690DD8-A331-4F00-B61D-C1BA7B7A5CCC}" srcId="{88F46FC2-B276-4313-8106-99F599250749}" destId="{FCEB3473-3EDE-4F7F-A5F3-86689229910C}" srcOrd="1" destOrd="0" parTransId="{D8F88075-03A3-465F-88A1-75133F3D2C93}" sibTransId="{59BA0A5E-4508-4C08-AEBE-FE0A39B3AC7E}"/>
    <dgm:cxn modelId="{CBC83DF0-7CEB-40DF-99B8-BB93FAE131FC}" type="presOf" srcId="{F8A6AF20-2705-4CCD-B4CB-7963B1C5104E}" destId="{C18BDE30-B3AF-4B71-A1DA-4A9EAFE22B8D}" srcOrd="0" destOrd="0" presId="urn:microsoft.com/office/officeart/2005/8/layout/target1"/>
    <dgm:cxn modelId="{CDFD5471-5830-4206-830B-12A5E2770B45}" type="presParOf" srcId="{A866631F-677E-4489-B62E-1AA6CF5C7303}" destId="{F65C5563-7CC2-4F5D-8225-8F2EC5735A5F}" srcOrd="0" destOrd="0" presId="urn:microsoft.com/office/officeart/2005/8/layout/target1"/>
    <dgm:cxn modelId="{22F95E66-C71A-4D40-81F3-1CCCB8386336}" type="presParOf" srcId="{A866631F-677E-4489-B62E-1AA6CF5C7303}" destId="{C18BDE30-B3AF-4B71-A1DA-4A9EAFE22B8D}" srcOrd="1" destOrd="0" presId="urn:microsoft.com/office/officeart/2005/8/layout/target1"/>
    <dgm:cxn modelId="{BD81BB08-39F1-43C7-8F7D-7BFEF6FBA929}" type="presParOf" srcId="{A866631F-677E-4489-B62E-1AA6CF5C7303}" destId="{0225DBC4-C250-4DF0-9E96-FA8845B522F6}" srcOrd="2" destOrd="0" presId="urn:microsoft.com/office/officeart/2005/8/layout/target1"/>
    <dgm:cxn modelId="{ED4AA4F2-6914-498D-84E9-159B6AF32101}" type="presParOf" srcId="{A866631F-677E-4489-B62E-1AA6CF5C7303}" destId="{16F22AB7-7D03-4A7A-9F0D-FF2B1EA30B24}" srcOrd="3" destOrd="0" presId="urn:microsoft.com/office/officeart/2005/8/layout/target1"/>
    <dgm:cxn modelId="{94B1371C-A71A-47FF-9064-050C46DDFFD5}" type="presParOf" srcId="{A866631F-677E-4489-B62E-1AA6CF5C7303}" destId="{05573CDF-57F0-41CC-8B2F-479774D8BD53}" srcOrd="4" destOrd="0" presId="urn:microsoft.com/office/officeart/2005/8/layout/target1"/>
    <dgm:cxn modelId="{9769D02E-DFFA-4A5A-82DE-DA1F2BA10C6F}" type="presParOf" srcId="{A866631F-677E-4489-B62E-1AA6CF5C7303}" destId="{7C61B808-D89F-4518-A7B0-8F0E57E531CD}" srcOrd="5" destOrd="0" presId="urn:microsoft.com/office/officeart/2005/8/layout/target1"/>
    <dgm:cxn modelId="{F6D1BD42-3D0F-47DD-BD17-9D29A3585BEA}" type="presParOf" srcId="{A866631F-677E-4489-B62E-1AA6CF5C7303}" destId="{C2AF29F3-97AC-447B-98E0-BB647E72F44A}" srcOrd="6" destOrd="0" presId="urn:microsoft.com/office/officeart/2005/8/layout/target1"/>
    <dgm:cxn modelId="{3FE75C81-0986-408F-B3F4-69260DC2E852}" type="presParOf" srcId="{A866631F-677E-4489-B62E-1AA6CF5C7303}" destId="{96B06330-CC28-4671-B53C-3540A1B8B819}" srcOrd="7" destOrd="0" presId="urn:microsoft.com/office/officeart/2005/8/layout/target1"/>
    <dgm:cxn modelId="{9EFF57E1-E8E2-4140-8D99-3880F8D523B6}" type="presParOf" srcId="{A866631F-677E-4489-B62E-1AA6CF5C7303}" destId="{8B5DA8A2-BD4F-40FA-9760-E7D8DEA1649F}" srcOrd="8" destOrd="0" presId="urn:microsoft.com/office/officeart/2005/8/layout/target1"/>
    <dgm:cxn modelId="{25B47EC2-AFC7-4FF9-BAFD-6711543BD6F8}" type="presParOf" srcId="{A866631F-677E-4489-B62E-1AA6CF5C7303}" destId="{B8E61E08-86E3-47A6-84A1-3060D5943859}" srcOrd="9" destOrd="0" presId="urn:microsoft.com/office/officeart/2005/8/layout/target1"/>
    <dgm:cxn modelId="{9896840C-59A6-41D3-8B8A-E1A3FA678D9E}" type="presParOf" srcId="{A866631F-677E-4489-B62E-1AA6CF5C7303}" destId="{BEDB38A8-3110-4240-953F-C3F40606FE3C}" srcOrd="10" destOrd="0" presId="urn:microsoft.com/office/officeart/2005/8/layout/target1"/>
    <dgm:cxn modelId="{5205E16B-FBF8-4D94-8E3D-C2274C9CFBB7}" type="presParOf" srcId="{A866631F-677E-4489-B62E-1AA6CF5C7303}" destId="{84774B00-7A71-4CC1-BD9F-B27A2EC99AE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464D8-AD53-42EC-81FB-5BBC053A9BF6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rgbClr val="3987C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egoe Script" pitchFamily="34" charset="0"/>
            </a:rPr>
            <a:t>1</a:t>
          </a:r>
        </a:p>
      </dsp:txBody>
      <dsp:txXfrm rot="-5400000">
        <a:off x="1" y="396694"/>
        <a:ext cx="788217" cy="337807"/>
      </dsp:txXfrm>
    </dsp:sp>
    <dsp:sp modelId="{6B63BAA4-9C45-4CFB-9837-EE4B44690774}">
      <dsp:nvSpPr>
        <dsp:cNvPr id="0" name=""/>
        <dsp:cNvSpPr/>
      </dsp:nvSpPr>
      <dsp:spPr>
        <a:xfrm rot="5400000">
          <a:off x="3075958" y="-2285156"/>
          <a:ext cx="732300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специалист по предмету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эрудированный и разносторонний человек  </a:t>
          </a:r>
        </a:p>
      </dsp:txBody>
      <dsp:txXfrm rot="-5400000">
        <a:off x="788217" y="38333"/>
        <a:ext cx="5272034" cy="660804"/>
      </dsp:txXfrm>
    </dsp:sp>
    <dsp:sp modelId="{6CBD8293-CB73-4980-8578-68E16AD3A83D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rgbClr val="3987C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egoe Script" pitchFamily="34" charset="0"/>
            </a:rPr>
            <a:t>2</a:t>
          </a:r>
        </a:p>
      </dsp:txBody>
      <dsp:txXfrm rot="-5400000">
        <a:off x="1" y="1374296"/>
        <a:ext cx="788217" cy="337807"/>
      </dsp:txXfrm>
    </dsp:sp>
    <dsp:sp modelId="{886C99B9-FF63-4901-937B-01685A5A8A01}">
      <dsp:nvSpPr>
        <dsp:cNvPr id="0" name=""/>
        <dsp:cNvSpPr/>
      </dsp:nvSpPr>
      <dsp:spPr>
        <a:xfrm rot="5400000">
          <a:off x="3076150" y="-1307746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владеющий инфокоммуникационными, компьютерными технологиями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постоянно совершенствующий свои компетенции</a:t>
          </a:r>
        </a:p>
      </dsp:txBody>
      <dsp:txXfrm rot="-5400000">
        <a:off x="788217" y="1015916"/>
        <a:ext cx="5272053" cy="660457"/>
      </dsp:txXfrm>
    </dsp:sp>
    <dsp:sp modelId="{C5F371CD-BA0E-4EF8-B989-8F96641AC8DF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rgbClr val="3987C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egoe Script" pitchFamily="34" charset="0"/>
            </a:rPr>
            <a:t>3</a:t>
          </a:r>
        </a:p>
      </dsp:txBody>
      <dsp:txXfrm rot="-5400000">
        <a:off x="1" y="2351898"/>
        <a:ext cx="788217" cy="337807"/>
      </dsp:txXfrm>
    </dsp:sp>
    <dsp:sp modelId="{0C5D3204-16EE-4281-9453-98936855B371}">
      <dsp:nvSpPr>
        <dsp:cNvPr id="0" name=""/>
        <dsp:cNvSpPr/>
      </dsp:nvSpPr>
      <dsp:spPr>
        <a:xfrm rot="5400000">
          <a:off x="3076150" y="600486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понимающий учеников, родителей, коллег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думающий о рейтинге школы и …</a:t>
          </a:r>
        </a:p>
      </dsp:txBody>
      <dsp:txXfrm rot="-5400000">
        <a:off x="788217" y="2924149"/>
        <a:ext cx="5272053" cy="660457"/>
      </dsp:txXfrm>
    </dsp:sp>
    <dsp:sp modelId="{D838486E-0BC2-4BCF-A136-2896CCFCF06F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rgbClr val="3987C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Segoe Script" pitchFamily="34" charset="0"/>
            </a:rPr>
            <a:t>4</a:t>
          </a:r>
        </a:p>
      </dsp:txBody>
      <dsp:txXfrm rot="-5400000">
        <a:off x="1" y="3329500"/>
        <a:ext cx="788217" cy="337807"/>
      </dsp:txXfrm>
    </dsp:sp>
    <dsp:sp modelId="{23FBBE97-F199-4AA9-AA4D-20269A453C15}">
      <dsp:nvSpPr>
        <dsp:cNvPr id="0" name=""/>
        <dsp:cNvSpPr/>
      </dsp:nvSpPr>
      <dsp:spPr>
        <a:xfrm rot="5400000">
          <a:off x="3076150" y="-327301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умеющий работать с документацией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умеющий работать с электронной отчетностью</a:t>
          </a:r>
        </a:p>
      </dsp:txBody>
      <dsp:txXfrm rot="-5400000">
        <a:off x="788217" y="1996361"/>
        <a:ext cx="5272053" cy="660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69D89-8412-45D3-A64E-AA38E8085BDC}">
      <dsp:nvSpPr>
        <dsp:cNvPr id="0" name=""/>
        <dsp:cNvSpPr/>
      </dsp:nvSpPr>
      <dsp:spPr>
        <a:xfrm>
          <a:off x="1705454" y="107159"/>
          <a:ext cx="1517341" cy="8429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bg1"/>
              </a:solidFill>
            </a:rPr>
            <a:t>123</a:t>
          </a:r>
        </a:p>
      </dsp:txBody>
      <dsp:txXfrm>
        <a:off x="1730144" y="131849"/>
        <a:ext cx="1467961" cy="793587"/>
      </dsp:txXfrm>
    </dsp:sp>
    <dsp:sp modelId="{D5448B24-E6F0-40FF-A472-52C7FAE4F42A}">
      <dsp:nvSpPr>
        <dsp:cNvPr id="0" name=""/>
        <dsp:cNvSpPr/>
      </dsp:nvSpPr>
      <dsp:spPr>
        <a:xfrm>
          <a:off x="3897169" y="107159"/>
          <a:ext cx="1517341" cy="8429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bg1"/>
              </a:solidFill>
            </a:rPr>
            <a:t>123</a:t>
          </a:r>
        </a:p>
      </dsp:txBody>
      <dsp:txXfrm>
        <a:off x="3921859" y="131849"/>
        <a:ext cx="1467961" cy="793587"/>
      </dsp:txXfrm>
    </dsp:sp>
    <dsp:sp modelId="{15714E1C-1FAA-4BB4-A56A-E8543B019727}">
      <dsp:nvSpPr>
        <dsp:cNvPr id="0" name=""/>
        <dsp:cNvSpPr/>
      </dsp:nvSpPr>
      <dsp:spPr>
        <a:xfrm>
          <a:off x="3029550" y="3689770"/>
          <a:ext cx="632225" cy="632225"/>
        </a:xfrm>
        <a:prstGeom prst="triangle">
          <a:avLst/>
        </a:prstGeom>
        <a:solidFill>
          <a:srgbClr val="A02029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795F3-C9D4-4661-9336-BF040CDA93CF}">
      <dsp:nvSpPr>
        <dsp:cNvPr id="0" name=""/>
        <dsp:cNvSpPr/>
      </dsp:nvSpPr>
      <dsp:spPr>
        <a:xfrm rot="240000">
          <a:off x="1448407" y="3418855"/>
          <a:ext cx="3794511" cy="265338"/>
        </a:xfrm>
        <a:prstGeom prst="rect">
          <a:avLst/>
        </a:prstGeom>
        <a:solidFill>
          <a:srgbClr val="A02029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A3776-7494-49EF-B4AC-D531A05D85B1}">
      <dsp:nvSpPr>
        <dsp:cNvPr id="0" name=""/>
        <dsp:cNvSpPr/>
      </dsp:nvSpPr>
      <dsp:spPr>
        <a:xfrm rot="240000">
          <a:off x="3200647" y="2792228"/>
          <a:ext cx="2566043" cy="63178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Родители учеников</a:t>
          </a:r>
        </a:p>
      </dsp:txBody>
      <dsp:txXfrm>
        <a:off x="3231488" y="2823069"/>
        <a:ext cx="2504361" cy="570107"/>
      </dsp:txXfrm>
    </dsp:sp>
    <dsp:sp modelId="{5056B02F-5B36-41E6-A6C3-F4A8CA052A33}">
      <dsp:nvSpPr>
        <dsp:cNvPr id="0" name=""/>
        <dsp:cNvSpPr/>
      </dsp:nvSpPr>
      <dsp:spPr>
        <a:xfrm rot="240000">
          <a:off x="3238646" y="2034732"/>
          <a:ext cx="2599630" cy="62944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Коллеги</a:t>
          </a:r>
        </a:p>
      </dsp:txBody>
      <dsp:txXfrm>
        <a:off x="3269373" y="2065459"/>
        <a:ext cx="2538176" cy="567986"/>
      </dsp:txXfrm>
    </dsp:sp>
    <dsp:sp modelId="{46550807-A6C3-40F9-ADFA-3C0A4B36476C}">
      <dsp:nvSpPr>
        <dsp:cNvPr id="0" name=""/>
        <dsp:cNvSpPr/>
      </dsp:nvSpPr>
      <dsp:spPr>
        <a:xfrm rot="240000">
          <a:off x="3323798" y="1290798"/>
          <a:ext cx="2538912" cy="63368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Администрация</a:t>
          </a:r>
        </a:p>
      </dsp:txBody>
      <dsp:txXfrm>
        <a:off x="3354732" y="1321732"/>
        <a:ext cx="2477044" cy="571818"/>
      </dsp:txXfrm>
    </dsp:sp>
    <dsp:sp modelId="{D131CD90-EB16-4751-A93B-73388A29AB99}">
      <dsp:nvSpPr>
        <dsp:cNvPr id="0" name=""/>
        <dsp:cNvSpPr/>
      </dsp:nvSpPr>
      <dsp:spPr>
        <a:xfrm rot="240000">
          <a:off x="1556041" y="2603710"/>
          <a:ext cx="1513974" cy="70535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Ученики</a:t>
          </a:r>
        </a:p>
      </dsp:txBody>
      <dsp:txXfrm>
        <a:off x="1590474" y="2638143"/>
        <a:ext cx="1445108" cy="636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3F5B7-4EB7-455B-A30C-90363A0F3A41}">
      <dsp:nvSpPr>
        <dsp:cNvPr id="0" name=""/>
        <dsp:cNvSpPr/>
      </dsp:nvSpPr>
      <dsp:spPr>
        <a:xfrm>
          <a:off x="0" y="-128588"/>
          <a:ext cx="5715039" cy="4114828"/>
        </a:xfrm>
        <a:prstGeom prst="swooshArrow">
          <a:avLst>
            <a:gd name="adj1" fmla="val 25000"/>
            <a:gd name="adj2" fmla="val 25000"/>
          </a:avLst>
        </a:prstGeom>
        <a:solidFill>
          <a:srgbClr val="3987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C01D-47CB-4765-95DC-3BBF03FFAD1B}">
      <dsp:nvSpPr>
        <dsp:cNvPr id="0" name=""/>
        <dsp:cNvSpPr/>
      </dsp:nvSpPr>
      <dsp:spPr>
        <a:xfrm>
          <a:off x="725810" y="2708929"/>
          <a:ext cx="148591" cy="1485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19951-99D8-4BA8-8B35-C01FFC5470B6}">
      <dsp:nvSpPr>
        <dsp:cNvPr id="0" name=""/>
        <dsp:cNvSpPr/>
      </dsp:nvSpPr>
      <dsp:spPr>
        <a:xfrm rot="19658440">
          <a:off x="847923" y="2115016"/>
          <a:ext cx="1331604" cy="35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Стресс</a:t>
          </a:r>
        </a:p>
      </dsp:txBody>
      <dsp:txXfrm>
        <a:off x="847923" y="2115016"/>
        <a:ext cx="1331604" cy="351480"/>
      </dsp:txXfrm>
    </dsp:sp>
    <dsp:sp modelId="{A0C84321-261C-47E7-B031-6F50E6A05DD6}">
      <dsp:nvSpPr>
        <dsp:cNvPr id="0" name=""/>
        <dsp:cNvSpPr/>
      </dsp:nvSpPr>
      <dsp:spPr>
        <a:xfrm>
          <a:off x="1928827" y="1660220"/>
          <a:ext cx="268606" cy="2686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514E5-B882-468A-A6B4-6918EBB58A45}">
      <dsp:nvSpPr>
        <dsp:cNvPr id="0" name=""/>
        <dsp:cNvSpPr/>
      </dsp:nvSpPr>
      <dsp:spPr>
        <a:xfrm rot="20493394">
          <a:off x="2245068" y="1349297"/>
          <a:ext cx="1371609" cy="415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9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</a:rPr>
            <a:t>Стресс</a:t>
          </a:r>
        </a:p>
      </dsp:txBody>
      <dsp:txXfrm>
        <a:off x="2245068" y="1349297"/>
        <a:ext cx="1371609" cy="415457"/>
      </dsp:txXfrm>
    </dsp:sp>
    <dsp:sp modelId="{43266B27-F6A6-4918-AB88-789440F59858}">
      <dsp:nvSpPr>
        <dsp:cNvPr id="0" name=""/>
        <dsp:cNvSpPr/>
      </dsp:nvSpPr>
      <dsp:spPr>
        <a:xfrm>
          <a:off x="3614762" y="1046566"/>
          <a:ext cx="371477" cy="37147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3E8D1-7752-476E-9166-A06016CFFC6B}">
      <dsp:nvSpPr>
        <dsp:cNvPr id="0" name=""/>
        <dsp:cNvSpPr/>
      </dsp:nvSpPr>
      <dsp:spPr>
        <a:xfrm rot="20929572">
          <a:off x="3898955" y="688681"/>
          <a:ext cx="1640554" cy="586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38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bg1"/>
              </a:solidFill>
            </a:rPr>
            <a:t>Стресс</a:t>
          </a:r>
        </a:p>
      </dsp:txBody>
      <dsp:txXfrm>
        <a:off x="3898955" y="688681"/>
        <a:ext cx="1640554" cy="586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DA8A2-BD4F-40FA-9760-E7D8DEA1649F}">
      <dsp:nvSpPr>
        <dsp:cNvPr id="0" name=""/>
        <dsp:cNvSpPr/>
      </dsp:nvSpPr>
      <dsp:spPr>
        <a:xfrm>
          <a:off x="807329" y="1131490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73CDF-57F0-41CC-8B2F-479774D8BD53}">
      <dsp:nvSpPr>
        <dsp:cNvPr id="0" name=""/>
        <dsp:cNvSpPr/>
      </dsp:nvSpPr>
      <dsp:spPr>
        <a:xfrm>
          <a:off x="1486223" y="1810385"/>
          <a:ext cx="2036683" cy="2036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C5563-7CC2-4F5D-8225-8F2EC5735A5F}">
      <dsp:nvSpPr>
        <dsp:cNvPr id="0" name=""/>
        <dsp:cNvSpPr/>
      </dsp:nvSpPr>
      <dsp:spPr>
        <a:xfrm>
          <a:off x="2165118" y="2489279"/>
          <a:ext cx="678894" cy="67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BDE30-B3AF-4B71-A1DA-4A9EAFE22B8D}">
      <dsp:nvSpPr>
        <dsp:cNvPr id="0" name=""/>
        <dsp:cNvSpPr/>
      </dsp:nvSpPr>
      <dsp:spPr>
        <a:xfrm>
          <a:off x="4595888" y="0"/>
          <a:ext cx="3305129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Первая стадия</a:t>
          </a:r>
        </a:p>
      </dsp:txBody>
      <dsp:txXfrm>
        <a:off x="4595888" y="0"/>
        <a:ext cx="3305129" cy="990054"/>
      </dsp:txXfrm>
    </dsp:sp>
    <dsp:sp modelId="{0225DBC4-C250-4DF0-9E96-FA8845B522F6}">
      <dsp:nvSpPr>
        <dsp:cNvPr id="0" name=""/>
        <dsp:cNvSpPr/>
      </dsp:nvSpPr>
      <dsp:spPr>
        <a:xfrm>
          <a:off x="4343238" y="495027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22AB7-7D03-4A7A-9F0D-FF2B1EA30B24}">
      <dsp:nvSpPr>
        <dsp:cNvPr id="0" name=""/>
        <dsp:cNvSpPr/>
      </dsp:nvSpPr>
      <dsp:spPr>
        <a:xfrm rot="5400000">
          <a:off x="2256486" y="743672"/>
          <a:ext cx="2333133" cy="18369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1B808-D89F-4518-A7B0-8F0E57E531CD}">
      <dsp:nvSpPr>
        <dsp:cNvPr id="0" name=""/>
        <dsp:cNvSpPr/>
      </dsp:nvSpPr>
      <dsp:spPr>
        <a:xfrm>
          <a:off x="4617389" y="990054"/>
          <a:ext cx="3612210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Вторая стадия</a:t>
          </a:r>
        </a:p>
      </dsp:txBody>
      <dsp:txXfrm>
        <a:off x="4617389" y="990054"/>
        <a:ext cx="3612210" cy="990054"/>
      </dsp:txXfrm>
    </dsp:sp>
    <dsp:sp modelId="{C2AF29F3-97AC-447B-98E0-BB647E72F44A}">
      <dsp:nvSpPr>
        <dsp:cNvPr id="0" name=""/>
        <dsp:cNvSpPr/>
      </dsp:nvSpPr>
      <dsp:spPr>
        <a:xfrm>
          <a:off x="4343238" y="148508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06330-CC28-4671-B53C-3540A1B8B819}">
      <dsp:nvSpPr>
        <dsp:cNvPr id="0" name=""/>
        <dsp:cNvSpPr/>
      </dsp:nvSpPr>
      <dsp:spPr>
        <a:xfrm rot="5400000">
          <a:off x="2757284" y="1718281"/>
          <a:ext cx="1818079" cy="13504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61E08-86E3-47A6-84A1-3060D5943859}">
      <dsp:nvSpPr>
        <dsp:cNvPr id="0" name=""/>
        <dsp:cNvSpPr/>
      </dsp:nvSpPr>
      <dsp:spPr>
        <a:xfrm>
          <a:off x="4617180" y="1980108"/>
          <a:ext cx="314095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Третья стадия</a:t>
          </a:r>
        </a:p>
      </dsp:txBody>
      <dsp:txXfrm>
        <a:off x="4617180" y="1980108"/>
        <a:ext cx="3140956" cy="990054"/>
      </dsp:txXfrm>
    </dsp:sp>
    <dsp:sp modelId="{BEDB38A8-3110-4240-953F-C3F40606FE3C}">
      <dsp:nvSpPr>
        <dsp:cNvPr id="0" name=""/>
        <dsp:cNvSpPr/>
      </dsp:nvSpPr>
      <dsp:spPr>
        <a:xfrm>
          <a:off x="4343238" y="247513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4B00-7A71-4CC1-BD9F-B27A2EC99AE9}">
      <dsp:nvSpPr>
        <dsp:cNvPr id="0" name=""/>
        <dsp:cNvSpPr/>
      </dsp:nvSpPr>
      <dsp:spPr>
        <a:xfrm rot="5400000">
          <a:off x="3258704" y="2692099"/>
          <a:ext cx="1298951" cy="8638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5AF2-488D-4031-B51A-8B538332CFFA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F2D1-9FD2-4AC2-BA67-D637F068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/>
              <a:t>Как узнать, есть ли у вас признаки эмоционального выгорания?</a:t>
            </a:r>
          </a:p>
          <a:p>
            <a:endParaRPr lang="ru-RU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Есть простая анкета для оценки наличия/отсутствия у вас  признаков эмоционального выгорания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2D1-9FD2-4AC2-BA67-D637F06855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38C1-7DBD-4E2A-B52B-8869D3B87406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12F9-CCBD-48EA-994F-52B9AE7B6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worksheets.com/" TargetMode="External"/><Relationship Id="rId5" Type="http://schemas.openxmlformats.org/officeDocument/2006/relationships/hyperlink" Target="https://scratch.mit.edu/" TargetMode="Externa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286808" cy="3786213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  <a:t>КАК СЕБЯ ЗАРЯДИТЬ И СОХРАНИТЬ ЭМОЦИОНАЛЬНО СТАБИЛЬНЫЙ ФОН </a:t>
            </a:r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  <a:t>Антистресс для педагогов</a:t>
            </a:r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398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21429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Ольга Викторовна Токмакова, </a:t>
            </a:r>
          </a:p>
          <a:p>
            <a:pPr algn="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начальник отдела научно-методического обеспечения и дополнительного образования КУ РДШ, к.п.н., доцент,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Ph.D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85926"/>
            <a:ext cx="6943716" cy="1785950"/>
          </a:xfrm>
          <a:solidFill>
            <a:srgbClr val="3987C7"/>
          </a:solidFill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Как выправить ситуацию?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Ищем пути для адаптации!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56" y="571480"/>
            <a:ext cx="7286676" cy="6429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ЛИЧНОЕ  РАБОЧЕЕ ПРОСТРАНСТВО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142844" y="14285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5DdXoO-tu_4.jpg"/>
          <p:cNvPicPr>
            <a:picLocks noChangeAspect="1"/>
          </p:cNvPicPr>
          <p:nvPr/>
        </p:nvPicPr>
        <p:blipFill>
          <a:blip r:embed="rId4"/>
          <a:srcRect l="2343" t="3525" r="3125" b="24557"/>
          <a:stretch>
            <a:fillRect/>
          </a:stretch>
        </p:blipFill>
        <p:spPr>
          <a:xfrm>
            <a:off x="357158" y="2015140"/>
            <a:ext cx="8429684" cy="3128372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142844" y="7141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wrBnjbhL4VQ.jpg"/>
          <p:cNvPicPr>
            <a:picLocks noChangeAspect="1"/>
          </p:cNvPicPr>
          <p:nvPr/>
        </p:nvPicPr>
        <p:blipFill>
          <a:blip r:embed="rId4"/>
          <a:srcRect l="2714" t="12777" r="3667" b="32916"/>
          <a:stretch>
            <a:fillRect/>
          </a:stretch>
        </p:blipFill>
        <p:spPr>
          <a:xfrm>
            <a:off x="357158" y="1840444"/>
            <a:ext cx="8501122" cy="3803134"/>
          </a:xfrm>
          <a:prstGeom prst="rect">
            <a:avLst/>
          </a:prstGeom>
          <a:solidFill>
            <a:srgbClr val="3987C7"/>
          </a:solidFill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071670" y="571480"/>
            <a:ext cx="6643734" cy="7143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2. ВНЕШНИЙ ВИД  НА ЭКРАНЕ 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571480"/>
            <a:ext cx="6015022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3. ВРЕМЯ ДЛЯ ОТДЫХА И ХОББИ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142844" y="14285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882" t="14706" r="17466" b="41176"/>
          <a:stretch>
            <a:fillRect/>
          </a:stretch>
        </p:blipFill>
        <p:spPr bwMode="auto">
          <a:xfrm>
            <a:off x="285720" y="1941068"/>
            <a:ext cx="47149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Kak-vybrat-dlja-sebja-hobbi.jpg"/>
          <p:cNvPicPr>
            <a:picLocks noChangeAspect="1"/>
          </p:cNvPicPr>
          <p:nvPr/>
        </p:nvPicPr>
        <p:blipFill>
          <a:blip r:embed="rId5"/>
          <a:srcRect t="48598" r="30769"/>
          <a:stretch>
            <a:fillRect/>
          </a:stretch>
        </p:blipFill>
        <p:spPr>
          <a:xfrm>
            <a:off x="4071934" y="1928802"/>
            <a:ext cx="4786346" cy="21308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928802"/>
            <a:ext cx="8572560" cy="21431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671506"/>
            <a:ext cx="7043758" cy="828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4. АЛЬТЕРНАТИВНОЕ МЫШЛЕНИЕ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214282" y="7141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o-LEFT-HAND-facebook.jpg"/>
          <p:cNvPicPr>
            <a:picLocks noChangeAspect="1"/>
          </p:cNvPicPr>
          <p:nvPr/>
        </p:nvPicPr>
        <p:blipFill>
          <a:blip r:embed="rId4"/>
          <a:srcRect l="8593" r="7031" b="18750"/>
          <a:stretch>
            <a:fillRect/>
          </a:stretch>
        </p:blipFill>
        <p:spPr>
          <a:xfrm>
            <a:off x="428596" y="1870611"/>
            <a:ext cx="8429684" cy="40587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50" y="642918"/>
            <a:ext cx="7500958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5. КАЧАЙТЕ КОМПЕТЕНЦИИ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142844" y="14285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slide-8.jpg"/>
          <p:cNvPicPr>
            <a:picLocks noChangeAspect="1"/>
          </p:cNvPicPr>
          <p:nvPr/>
        </p:nvPicPr>
        <p:blipFill>
          <a:blip r:embed="rId4"/>
          <a:srcRect t="21390"/>
          <a:stretch>
            <a:fillRect/>
          </a:stretch>
        </p:blipFill>
        <p:spPr>
          <a:xfrm>
            <a:off x="214282" y="2122278"/>
            <a:ext cx="8072494" cy="4164242"/>
          </a:xfrm>
          <a:prstGeom prst="rect">
            <a:avLst/>
          </a:prstGeom>
          <a:ln w="762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8596" y="642939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SCRATCH.MIT.EDU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;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hlinkClick r:id="rId6"/>
              </a:rPr>
              <a:t>W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6"/>
              </a:rPr>
              <a:t>W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hlinkClick r:id="rId6"/>
              </a:rPr>
              <a:t>W.LIVEWORKSHEETS.COM/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7464" y="571480"/>
            <a:ext cx="5972188" cy="614354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6.</a:t>
            </a:r>
            <a:r>
              <a:rPr lang="ru-RU" b="1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ОБЩАЙТЕСЬ</a:t>
            </a:r>
            <a:r>
              <a:rPr lang="ru-RU" b="1" dirty="0"/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500034" y="7141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4532454532-14-1024x683.jpg"/>
          <p:cNvPicPr>
            <a:picLocks noChangeAspect="1"/>
          </p:cNvPicPr>
          <p:nvPr/>
        </p:nvPicPr>
        <p:blipFill>
          <a:blip r:embed="rId4"/>
          <a:srcRect l="5691" t="2486" r="8943" b="18284"/>
          <a:stretch>
            <a:fillRect/>
          </a:stretch>
        </p:blipFill>
        <p:spPr>
          <a:xfrm>
            <a:off x="714348" y="1857364"/>
            <a:ext cx="8072494" cy="4214842"/>
          </a:xfrm>
          <a:prstGeom prst="rect">
            <a:avLst/>
          </a:prstGeom>
          <a:ln w="76200">
            <a:solidFill>
              <a:srgbClr val="4200A2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528630"/>
            <a:ext cx="5972188" cy="614354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7. РИТУАЛЫ!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357158" y="7141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4"/>
          <a:srcRect t="29070" r="14062"/>
          <a:stretch>
            <a:fillRect/>
          </a:stretch>
        </p:blipFill>
        <p:spPr>
          <a:xfrm>
            <a:off x="571472" y="1895832"/>
            <a:ext cx="8286808" cy="3676308"/>
          </a:xfrm>
          <a:prstGeom prst="rect">
            <a:avLst/>
          </a:prstGeom>
          <a:ln w="76200">
            <a:solidFill>
              <a:srgbClr val="CC66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928802"/>
            <a:ext cx="6858048" cy="1428760"/>
          </a:xfrm>
          <a:solidFill>
            <a:srgbClr val="3987C7"/>
          </a:solidFill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Что делать, если вас беспокоит психологическое состояние ваше или ваших близких?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142844" y="14285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286808" cy="3786213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  <a:t>КАК СЕБЯ ЗАРЯДИТЬ И СОХРАНИТЬ ЭМОЦИОНАЛЬНО СТАБИЛЬНЫЙ ФОН </a:t>
            </a:r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  <a:t>Антистресс для педагогов</a:t>
            </a:r>
            <a:br>
              <a:rPr lang="ru-RU" b="1" dirty="0">
                <a:solidFill>
                  <a:srgbClr val="3987C7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3987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21429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Ольга Викторовна Токмакова, </a:t>
            </a:r>
          </a:p>
          <a:p>
            <a:pPr algn="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начальник отдела научно-методического обеспечения и дополнительного образования КУ РДШ, к.п.н., доцент,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Ph.D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4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47225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Требования к учителям с каждым годом возрастают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142844" y="14285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/>
        </p:nvGraphicFramePr>
        <p:xfrm>
          <a:off x="1976462" y="20082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358114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Эмоционально напряженные ситуации в любом режиме работы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/>
        </p:nvGraphicFramePr>
        <p:xfrm>
          <a:off x="1524000" y="1357298"/>
          <a:ext cx="711996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28664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Эмоционально уравновешенный педагог — это миф?!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71406" y="2071678"/>
          <a:ext cx="571504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786446" y="1142984"/>
            <a:ext cx="3000396" cy="2857520"/>
            <a:chOff x="2844799" y="1828799"/>
            <a:chExt cx="2235200" cy="2235200"/>
          </a:xfrm>
          <a:solidFill>
            <a:srgbClr val="3987C7"/>
          </a:solidFill>
        </p:grpSpPr>
        <p:sp>
          <p:nvSpPr>
            <p:cNvPr id="12" name=" 3"/>
            <p:cNvSpPr/>
            <p:nvPr/>
          </p:nvSpPr>
          <p:spPr>
            <a:xfrm>
              <a:off x="2844799" y="1828799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2000" b="1" dirty="0">
                <a:solidFill>
                  <a:schemeClr val="bg1"/>
                </a:solidFill>
                <a:latin typeface="Segoe Script" pitchFamily="34" charset="0"/>
              </a:endParaRPr>
            </a:p>
          </p:txBody>
        </p:sp>
        <p:sp>
          <p:nvSpPr>
            <p:cNvPr id="13" name=" 4"/>
            <p:cNvSpPr/>
            <p:nvPr/>
          </p:nvSpPr>
          <p:spPr>
            <a:xfrm>
              <a:off x="3294172" y="2352386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57884" y="22210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Script" pitchFamily="34" charset="0"/>
              </a:rPr>
              <a:t>Профессиональное выгорание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572" y="1714488"/>
            <a:ext cx="7358146" cy="1428760"/>
          </a:xfrm>
          <a:solidFill>
            <a:srgbClr val="3987C7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Термин «синдром профессионального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выгорания» </a:t>
            </a:r>
            <a:r>
              <a:rPr lang="ru-RU" dirty="0">
                <a:solidFill>
                  <a:schemeClr val="bg1"/>
                </a:solidFill>
              </a:rPr>
              <a:t>ввел Гелертер  Фрейденберг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142844" y="14285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Стадии эмоционального выгорания учителей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71736" y="4211429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Segoe Script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8926" y="4782933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Segoe Script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2" y="5282999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Segoe Script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71612"/>
            <a:ext cx="7072362" cy="1643074"/>
          </a:xfrm>
          <a:solidFill>
            <a:srgbClr val="3987C7"/>
          </a:solidFill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</a:rPr>
              <a:t>Как справиться с эмоциональным выгоранием?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48355"/>
          <a:ext cx="8572560" cy="481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2000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0-3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51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1) Я чувствую себя эмоционально 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опустошенным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 конце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13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2) Я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плохо засыпаю 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из-за переживаний, связанных с работой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3) Мне</a:t>
                      </a:r>
                      <a:r>
                        <a:rPr lang="ru-RU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кажется, что э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моциональная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нагрузка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на работе </a:t>
                      </a:r>
                    </a:p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слишком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велика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для меня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12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4) После рабочего дня я могу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срываться </a:t>
                      </a:r>
                      <a:r>
                        <a:rPr lang="ru-RU" sz="2000" b="1" u="non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 своих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близких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12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5) Я чувствую, что мои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нервы натянуты 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 предела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383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6) Мне сложно снять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эмоциональное напряжение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</a:p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возникающее у меня после рабочего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12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7) Моя работа плохо влияет на мое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здоровье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8) После рабочего дня у меня уже ни на что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 остается сил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9) Я чувствую себя </a:t>
                      </a:r>
                      <a:r>
                        <a:rPr lang="ru-RU" sz="20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перегруженным  чужими проблемами 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64" y="5357826"/>
            <a:ext cx="842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02029"/>
                </a:solidFill>
              </a:rPr>
              <a:t>Ставим баллы и суммируем их. </a:t>
            </a:r>
          </a:p>
          <a:p>
            <a:r>
              <a:rPr lang="ru-RU" sz="2400" b="1" dirty="0">
                <a:solidFill>
                  <a:srgbClr val="A02029"/>
                </a:solidFill>
              </a:rPr>
              <a:t>Запомните то, что у вас получилось в результате.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1865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Оценка результатов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142984"/>
            <a:ext cx="6657964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суммарный показатель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менее 3-х баллов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низкий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уровень эмоционального выгорания;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суммарный показатель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от 3 до 12 баллов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средний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уровень эмоционального выгорания;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суммарный показатель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более 12 баллов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высокий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уровень эмоционального выгорания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7824" t="58602" r="7106" b="22560"/>
          <a:stretch>
            <a:fillRect/>
          </a:stretch>
        </p:blipFill>
        <p:spPr bwMode="auto">
          <a:xfrm>
            <a:off x="-32" y="-2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452</Words>
  <Application>Microsoft Office PowerPoint</Application>
  <PresentationFormat>Экран (4:3)</PresentationFormat>
  <Paragraphs>94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Script</vt:lpstr>
      <vt:lpstr>Wingdings</vt:lpstr>
      <vt:lpstr>Тема Office</vt:lpstr>
      <vt:lpstr> КАК СЕБЯ ЗАРЯДИТЬ И СОХРАНИТЬ ЭМОЦИОНАЛЬНО СТАБИЛЬНЫЙ ФОН   Антистресс для педагогов </vt:lpstr>
      <vt:lpstr>Требования к учителям с каждым годом возрастают </vt:lpstr>
      <vt:lpstr>Эмоционально напряженные ситуации в любом режиме работы</vt:lpstr>
      <vt:lpstr>Эмоционально уравновешенный педагог — это миф?!</vt:lpstr>
      <vt:lpstr>Презентация PowerPoint</vt:lpstr>
      <vt:lpstr>Стадии эмоционального выгорания учителей</vt:lpstr>
      <vt:lpstr>Как справиться с эмоциональным выгоранием?</vt:lpstr>
      <vt:lpstr>Презентация PowerPoint</vt:lpstr>
      <vt:lpstr>Оценка результатов  </vt:lpstr>
      <vt:lpstr>Как выправить ситуацию? Ищем пути для адаптации!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вас беспокоит психологическое состояние ваше или ваших близких? </vt:lpstr>
      <vt:lpstr> КАК СЕБЯ ЗАРЯДИТЬ И СОХРАНИТЬ ЭМОЦИОНАЛЬНО СТАБИЛЬНЫЙ ФОН   Антистресс для педагогов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себя зарядить и сохранить эмоционально стабильный фон в условиях дистанта (антистресс для педагогов)</dc:title>
  <dc:creator>Ольга</dc:creator>
  <cp:lastModifiedBy>1</cp:lastModifiedBy>
  <cp:revision>46</cp:revision>
  <dcterms:created xsi:type="dcterms:W3CDTF">2020-05-11T07:22:29Z</dcterms:created>
  <dcterms:modified xsi:type="dcterms:W3CDTF">2020-06-08T13:15:50Z</dcterms:modified>
</cp:coreProperties>
</file>